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1"/>
  </p:notesMasterIdLst>
  <p:handoutMasterIdLst>
    <p:handoutMasterId r:id="rId72"/>
  </p:handoutMasterIdLst>
  <p:sldIdLst>
    <p:sldId id="256" r:id="rId5"/>
    <p:sldId id="259" r:id="rId6"/>
    <p:sldId id="1713476510" r:id="rId7"/>
    <p:sldId id="1713476520" r:id="rId8"/>
    <p:sldId id="258" r:id="rId9"/>
    <p:sldId id="1713476512" r:id="rId10"/>
    <p:sldId id="1713476521" r:id="rId11"/>
    <p:sldId id="1713476522" r:id="rId12"/>
    <p:sldId id="1713476523" r:id="rId13"/>
    <p:sldId id="1713476524" r:id="rId14"/>
    <p:sldId id="2147308661" r:id="rId15"/>
    <p:sldId id="1713476525" r:id="rId16"/>
    <p:sldId id="1713476526" r:id="rId17"/>
    <p:sldId id="2147308650" r:id="rId18"/>
    <p:sldId id="2147308652" r:id="rId19"/>
    <p:sldId id="2147308653" r:id="rId20"/>
    <p:sldId id="1713476527" r:id="rId21"/>
    <p:sldId id="1713476528" r:id="rId22"/>
    <p:sldId id="1713476529" r:id="rId23"/>
    <p:sldId id="1713476530" r:id="rId24"/>
    <p:sldId id="1713476531" r:id="rId25"/>
    <p:sldId id="1713476532" r:id="rId26"/>
    <p:sldId id="1713476533" r:id="rId27"/>
    <p:sldId id="1713476534" r:id="rId28"/>
    <p:sldId id="1713476511" r:id="rId29"/>
    <p:sldId id="1713476536" r:id="rId30"/>
    <p:sldId id="1713476537" r:id="rId31"/>
    <p:sldId id="1713476538" r:id="rId32"/>
    <p:sldId id="1713476535" r:id="rId33"/>
    <p:sldId id="1713476540" r:id="rId34"/>
    <p:sldId id="1713476541" r:id="rId35"/>
    <p:sldId id="1713476501" r:id="rId36"/>
    <p:sldId id="2147308655" r:id="rId37"/>
    <p:sldId id="2147308656" r:id="rId38"/>
    <p:sldId id="1713476500" r:id="rId39"/>
    <p:sldId id="1713476519" r:id="rId40"/>
    <p:sldId id="1713476503" r:id="rId41"/>
    <p:sldId id="1713476518" r:id="rId42"/>
    <p:sldId id="1713476502" r:id="rId43"/>
    <p:sldId id="1713476495" r:id="rId44"/>
    <p:sldId id="1713476505" r:id="rId45"/>
    <p:sldId id="2147308658" r:id="rId46"/>
    <p:sldId id="2147308659" r:id="rId47"/>
    <p:sldId id="1713476498" r:id="rId48"/>
    <p:sldId id="1713476488" r:id="rId49"/>
    <p:sldId id="1713476490" r:id="rId50"/>
    <p:sldId id="1713476499" r:id="rId51"/>
    <p:sldId id="1713476492" r:id="rId52"/>
    <p:sldId id="1713476494" r:id="rId53"/>
    <p:sldId id="1713476493" r:id="rId54"/>
    <p:sldId id="1713476516" r:id="rId55"/>
    <p:sldId id="1713476517" r:id="rId56"/>
    <p:sldId id="1713476496" r:id="rId57"/>
    <p:sldId id="1713476483" r:id="rId58"/>
    <p:sldId id="1713476497" r:id="rId59"/>
    <p:sldId id="1713476484" r:id="rId60"/>
    <p:sldId id="1713476513" r:id="rId61"/>
    <p:sldId id="1713476485" r:id="rId62"/>
    <p:sldId id="1713476486" r:id="rId63"/>
    <p:sldId id="1713476487" r:id="rId64"/>
    <p:sldId id="1713476514" r:id="rId65"/>
    <p:sldId id="1713476515" r:id="rId66"/>
    <p:sldId id="2147308654" r:id="rId67"/>
    <p:sldId id="2147308660" r:id="rId68"/>
    <p:sldId id="1713476539" r:id="rId69"/>
    <p:sldId id="26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5F0356-500D-F341-9B85-E8A283C5DB05}">
          <p14:sldIdLst>
            <p14:sldId id="256"/>
            <p14:sldId id="259"/>
            <p14:sldId id="1713476510"/>
            <p14:sldId id="1713476520"/>
            <p14:sldId id="258"/>
            <p14:sldId id="1713476512"/>
            <p14:sldId id="1713476521"/>
            <p14:sldId id="1713476522"/>
            <p14:sldId id="1713476523"/>
            <p14:sldId id="1713476524"/>
            <p14:sldId id="2147308661"/>
            <p14:sldId id="1713476525"/>
            <p14:sldId id="1713476526"/>
            <p14:sldId id="2147308650"/>
            <p14:sldId id="2147308652"/>
            <p14:sldId id="2147308653"/>
            <p14:sldId id="1713476527"/>
            <p14:sldId id="1713476528"/>
            <p14:sldId id="1713476529"/>
            <p14:sldId id="1713476530"/>
            <p14:sldId id="1713476531"/>
            <p14:sldId id="1713476532"/>
            <p14:sldId id="1713476533"/>
            <p14:sldId id="1713476534"/>
            <p14:sldId id="1713476511"/>
            <p14:sldId id="1713476536"/>
            <p14:sldId id="1713476537"/>
            <p14:sldId id="1713476538"/>
            <p14:sldId id="1713476535"/>
            <p14:sldId id="1713476540"/>
            <p14:sldId id="1713476541"/>
            <p14:sldId id="1713476501"/>
            <p14:sldId id="2147308655"/>
            <p14:sldId id="2147308656"/>
            <p14:sldId id="1713476500"/>
            <p14:sldId id="1713476519"/>
            <p14:sldId id="1713476503"/>
            <p14:sldId id="1713476518"/>
            <p14:sldId id="1713476502"/>
            <p14:sldId id="1713476495"/>
            <p14:sldId id="1713476505"/>
            <p14:sldId id="2147308658"/>
            <p14:sldId id="2147308659"/>
            <p14:sldId id="1713476498"/>
            <p14:sldId id="1713476488"/>
            <p14:sldId id="1713476490"/>
            <p14:sldId id="1713476499"/>
            <p14:sldId id="1713476492"/>
            <p14:sldId id="1713476494"/>
            <p14:sldId id="1713476493"/>
            <p14:sldId id="1713476516"/>
            <p14:sldId id="1713476517"/>
            <p14:sldId id="1713476496"/>
            <p14:sldId id="1713476483"/>
            <p14:sldId id="1713476497"/>
            <p14:sldId id="1713476484"/>
            <p14:sldId id="1713476513"/>
            <p14:sldId id="1713476485"/>
            <p14:sldId id="1713476486"/>
            <p14:sldId id="1713476487"/>
            <p14:sldId id="1713476514"/>
            <p14:sldId id="1713476515"/>
            <p14:sldId id="2147308654"/>
            <p14:sldId id="2147308660"/>
            <p14:sldId id="1713476539"/>
            <p14:sldId id="262"/>
          </p14:sldIdLst>
        </p14:section>
        <p14:section name="Design Assets" id="{10665906-9220-9A43-9603-341E966F0348}">
          <p14:sldIdLst/>
        </p14:section>
        <p14:section name="Sample Layouts" id="{2257C7A9-E2DE-6D47-935B-2329F00BEF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B53F5-62C0-2276-37F5-5C68469D9404}" v="3" dt="2024-08-29T05:47:03.606"/>
    <p1510:client id="{275652A2-4A47-4838-1988-79CFFEF77F33}" v="82" dt="2024-08-29T09:00:59.612"/>
    <p1510:client id="{48FA0BEB-27B9-224B-863E-F358ADB81138}" v="22" dt="2024-08-30T04:59:08.678"/>
    <p1510:client id="{80E7F073-3981-72F7-519D-694B5ED99F0E}" v="33" dt="2024-08-29T20:09:39.244"/>
    <p1510:client id="{9F193514-36F6-B278-6E0A-D6B1B78986BB}" v="7" dt="2024-08-29T08:16:55.445"/>
    <p1510:client id="{A0A4CA23-FE4E-F237-CBAF-20514C851CF8}" v="568" dt="2024-08-29T13:12:06.507"/>
    <p1510:client id="{A462BE9B-7F1E-71BD-0C99-8DB3B1A6788D}" v="6" dt="2024-08-30T01:24:12.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Azeemushan" userId="S::azeemushanali@presidio.com::a9ea1b54-1871-4118-899f-fbedd19267af" providerId="AD" clId="Web-{80E7F073-3981-72F7-519D-694B5ED99F0E}"/>
    <pc:docChg chg="addSld modSld modSection">
      <pc:chgData name="Ali, Azeemushan" userId="S::azeemushanali@presidio.com::a9ea1b54-1871-4118-899f-fbedd19267af" providerId="AD" clId="Web-{80E7F073-3981-72F7-519D-694B5ED99F0E}" dt="2024-08-29T20:09:36.369" v="25" actId="20577"/>
      <pc:docMkLst>
        <pc:docMk/>
      </pc:docMkLst>
      <pc:sldChg chg="modSp">
        <pc:chgData name="Ali, Azeemushan" userId="S::azeemushanali@presidio.com::a9ea1b54-1871-4118-899f-fbedd19267af" providerId="AD" clId="Web-{80E7F073-3981-72F7-519D-694B5ED99F0E}" dt="2024-08-29T19:57:35.809" v="4" actId="20577"/>
        <pc:sldMkLst>
          <pc:docMk/>
          <pc:sldMk cId="2445500788" sldId="1713476522"/>
        </pc:sldMkLst>
        <pc:spChg chg="mod">
          <ac:chgData name="Ali, Azeemushan" userId="S::azeemushanali@presidio.com::a9ea1b54-1871-4118-899f-fbedd19267af" providerId="AD" clId="Web-{80E7F073-3981-72F7-519D-694B5ED99F0E}" dt="2024-08-29T19:57:35.809" v="4" actId="20577"/>
          <ac:spMkLst>
            <pc:docMk/>
            <pc:sldMk cId="2445500788" sldId="1713476522"/>
            <ac:spMk id="3" creationId="{FBFF28F9-3F27-5ABD-B4BD-A2430D09D887}"/>
          </ac:spMkLst>
        </pc:spChg>
      </pc:sldChg>
      <pc:sldChg chg="modSp">
        <pc:chgData name="Ali, Azeemushan" userId="S::azeemushanali@presidio.com::a9ea1b54-1871-4118-899f-fbedd19267af" providerId="AD" clId="Web-{80E7F073-3981-72F7-519D-694B5ED99F0E}" dt="2024-08-29T19:58:46.314" v="7" actId="20577"/>
        <pc:sldMkLst>
          <pc:docMk/>
          <pc:sldMk cId="501604102" sldId="1713476523"/>
        </pc:sldMkLst>
        <pc:spChg chg="mod">
          <ac:chgData name="Ali, Azeemushan" userId="S::azeemushanali@presidio.com::a9ea1b54-1871-4118-899f-fbedd19267af" providerId="AD" clId="Web-{80E7F073-3981-72F7-519D-694B5ED99F0E}" dt="2024-08-29T19:58:46.314" v="7" actId="20577"/>
          <ac:spMkLst>
            <pc:docMk/>
            <pc:sldMk cId="501604102" sldId="1713476523"/>
            <ac:spMk id="3" creationId="{5B463EB2-1515-F2C7-B1AB-5F7C1B9BD01C}"/>
          </ac:spMkLst>
        </pc:spChg>
      </pc:sldChg>
      <pc:sldChg chg="modSp">
        <pc:chgData name="Ali, Azeemushan" userId="S::azeemushanali@presidio.com::a9ea1b54-1871-4118-899f-fbedd19267af" providerId="AD" clId="Web-{80E7F073-3981-72F7-519D-694B5ED99F0E}" dt="2024-08-29T20:02:23.218" v="18" actId="20577"/>
        <pc:sldMkLst>
          <pc:docMk/>
          <pc:sldMk cId="1563468763" sldId="1713476525"/>
        </pc:sldMkLst>
        <pc:spChg chg="mod">
          <ac:chgData name="Ali, Azeemushan" userId="S::azeemushanali@presidio.com::a9ea1b54-1871-4118-899f-fbedd19267af" providerId="AD" clId="Web-{80E7F073-3981-72F7-519D-694B5ED99F0E}" dt="2024-08-29T20:02:23.218" v="18" actId="20577"/>
          <ac:spMkLst>
            <pc:docMk/>
            <pc:sldMk cId="1563468763" sldId="1713476525"/>
            <ac:spMk id="2" creationId="{7A30ED39-F430-D070-9BFA-42BF685FBFE5}"/>
          </ac:spMkLst>
        </pc:spChg>
      </pc:sldChg>
      <pc:sldChg chg="modSp">
        <pc:chgData name="Ali, Azeemushan" userId="S::azeemushanali@presidio.com::a9ea1b54-1871-4118-899f-fbedd19267af" providerId="AD" clId="Web-{80E7F073-3981-72F7-519D-694B5ED99F0E}" dt="2024-08-29T20:05:51.090" v="23" actId="20577"/>
        <pc:sldMkLst>
          <pc:docMk/>
          <pc:sldMk cId="611409001" sldId="1713476527"/>
        </pc:sldMkLst>
        <pc:spChg chg="mod">
          <ac:chgData name="Ali, Azeemushan" userId="S::azeemushanali@presidio.com::a9ea1b54-1871-4118-899f-fbedd19267af" providerId="AD" clId="Web-{80E7F073-3981-72F7-519D-694B5ED99F0E}" dt="2024-08-29T20:05:51.090" v="23" actId="20577"/>
          <ac:spMkLst>
            <pc:docMk/>
            <pc:sldMk cId="611409001" sldId="1713476527"/>
            <ac:spMk id="3" creationId="{2DED24B7-A6B5-921C-AE02-67C303703919}"/>
          </ac:spMkLst>
        </pc:spChg>
      </pc:sldChg>
      <pc:sldChg chg="modSp">
        <pc:chgData name="Ali, Azeemushan" userId="S::azeemushanali@presidio.com::a9ea1b54-1871-4118-899f-fbedd19267af" providerId="AD" clId="Web-{80E7F073-3981-72F7-519D-694B5ED99F0E}" dt="2024-08-29T20:09:36.369" v="25" actId="20577"/>
        <pc:sldMkLst>
          <pc:docMk/>
          <pc:sldMk cId="788417164" sldId="1713476533"/>
        </pc:sldMkLst>
        <pc:spChg chg="mod">
          <ac:chgData name="Ali, Azeemushan" userId="S::azeemushanali@presidio.com::a9ea1b54-1871-4118-899f-fbedd19267af" providerId="AD" clId="Web-{80E7F073-3981-72F7-519D-694B5ED99F0E}" dt="2024-08-29T20:09:36.369" v="25" actId="20577"/>
          <ac:spMkLst>
            <pc:docMk/>
            <pc:sldMk cId="788417164" sldId="1713476533"/>
            <ac:spMk id="5" creationId="{C0BC61E4-AB10-E2CC-8627-66FF210BECD4}"/>
          </ac:spMkLst>
        </pc:spChg>
      </pc:sldChg>
      <pc:sldChg chg="addSp delSp modSp new">
        <pc:chgData name="Ali, Azeemushan" userId="S::azeemushanali@presidio.com::a9ea1b54-1871-4118-899f-fbedd19267af" providerId="AD" clId="Web-{80E7F073-3981-72F7-519D-694B5ED99F0E}" dt="2024-08-29T20:02:33.859" v="21" actId="20577"/>
        <pc:sldMkLst>
          <pc:docMk/>
          <pc:sldMk cId="3990625699" sldId="2147308661"/>
        </pc:sldMkLst>
        <pc:spChg chg="del">
          <ac:chgData name="Ali, Azeemushan" userId="S::azeemushanali@presidio.com::a9ea1b54-1871-4118-899f-fbedd19267af" providerId="AD" clId="Web-{80E7F073-3981-72F7-519D-694B5ED99F0E}" dt="2024-08-29T20:00:48.556" v="10"/>
          <ac:spMkLst>
            <pc:docMk/>
            <pc:sldMk cId="3990625699" sldId="2147308661"/>
            <ac:spMk id="2" creationId="{2FA389A3-B518-EC3E-0FD7-B5B7A960D6C8}"/>
          </ac:spMkLst>
        </pc:spChg>
        <pc:spChg chg="del">
          <ac:chgData name="Ali, Azeemushan" userId="S::azeemushanali@presidio.com::a9ea1b54-1871-4118-899f-fbedd19267af" providerId="AD" clId="Web-{80E7F073-3981-72F7-519D-694B5ED99F0E}" dt="2024-08-29T20:00:42.899" v="9"/>
          <ac:spMkLst>
            <pc:docMk/>
            <pc:sldMk cId="3990625699" sldId="2147308661"/>
            <ac:spMk id="3" creationId="{9599D816-07E3-D2FA-EF20-4C84D4AAFC28}"/>
          </ac:spMkLst>
        </pc:spChg>
        <pc:spChg chg="mod modVis">
          <ac:chgData name="Ali, Azeemushan" userId="S::azeemushanali@presidio.com::a9ea1b54-1871-4118-899f-fbedd19267af" providerId="AD" clId="Web-{80E7F073-3981-72F7-519D-694B5ED99F0E}" dt="2024-08-29T20:00:48.556" v="10"/>
          <ac:spMkLst>
            <pc:docMk/>
            <pc:sldMk cId="3990625699" sldId="2147308661"/>
            <ac:spMk id="4" creationId="{9F8F0A4C-478C-1CF9-CE1E-456C0CF7391E}"/>
          </ac:spMkLst>
        </pc:spChg>
        <pc:spChg chg="add mod">
          <ac:chgData name="Ali, Azeemushan" userId="S::azeemushanali@presidio.com::a9ea1b54-1871-4118-899f-fbedd19267af" providerId="AD" clId="Web-{80E7F073-3981-72F7-519D-694B5ED99F0E}" dt="2024-08-29T20:02:33.859" v="21" actId="20577"/>
          <ac:spMkLst>
            <pc:docMk/>
            <pc:sldMk cId="3990625699" sldId="2147308661"/>
            <ac:spMk id="7" creationId="{C4CCAACF-9EF8-B919-017E-BA3A00CD8849}"/>
          </ac:spMkLst>
        </pc:spChg>
        <pc:picChg chg="add mod ord">
          <ac:chgData name="Ali, Azeemushan" userId="S::azeemushanali@presidio.com::a9ea1b54-1871-4118-899f-fbedd19267af" providerId="AD" clId="Web-{80E7F073-3981-72F7-519D-694B5ED99F0E}" dt="2024-08-29T20:01:01.759" v="12" actId="1076"/>
          <ac:picMkLst>
            <pc:docMk/>
            <pc:sldMk cId="3990625699" sldId="2147308661"/>
            <ac:picMk id="5" creationId="{C9FC88A8-607B-2C24-D20C-C20C7CE6AD7E}"/>
          </ac:picMkLst>
        </pc:picChg>
      </pc:sldChg>
    </pc:docChg>
  </pc:docChgLst>
  <pc:docChgLst>
    <pc:chgData name="Ali, Azeemushan" userId="S::azeemushanali@presidio.com::a9ea1b54-1871-4118-899f-fbedd19267af" providerId="AD" clId="Web-{CB27293F-A052-06D8-8D6C-1E8C1D873E35}"/>
    <pc:docChg chg="addSld delSld modSld sldOrd modMainMaster modSection">
      <pc:chgData name="Ali, Azeemushan" userId="S::azeemushanali@presidio.com::a9ea1b54-1871-4118-899f-fbedd19267af" providerId="AD" clId="Web-{CB27293F-A052-06D8-8D6C-1E8C1D873E35}" dt="2024-08-27T07:38:45.999" v="20"/>
      <pc:docMkLst>
        <pc:docMk/>
      </pc:docMkLst>
      <pc:sldChg chg="modSp ord">
        <pc:chgData name="Ali, Azeemushan" userId="S::azeemushanali@presidio.com::a9ea1b54-1871-4118-899f-fbedd19267af" providerId="AD" clId="Web-{CB27293F-A052-06D8-8D6C-1E8C1D873E35}" dt="2024-08-27T07:36:33.353" v="6" actId="20577"/>
        <pc:sldMkLst>
          <pc:docMk/>
          <pc:sldMk cId="3905329230" sldId="1713476526"/>
        </pc:sldMkLst>
        <pc:spChg chg="mod">
          <ac:chgData name="Ali, Azeemushan" userId="S::azeemushanali@presidio.com::a9ea1b54-1871-4118-899f-fbedd19267af" providerId="AD" clId="Web-{CB27293F-A052-06D8-8D6C-1E8C1D873E35}" dt="2024-08-27T07:36:33.353" v="6" actId="20577"/>
          <ac:spMkLst>
            <pc:docMk/>
            <pc:sldMk cId="3905329230" sldId="1713476526"/>
            <ac:spMk id="2" creationId="{415E9DD1-0351-6B7D-E30C-83B551C13FD8}"/>
          </ac:spMkLst>
        </pc:spChg>
      </pc:sldChg>
      <pc:sldChg chg="addSp delSp modSp">
        <pc:chgData name="Ali, Azeemushan" userId="S::azeemushanali@presidio.com::a9ea1b54-1871-4118-899f-fbedd19267af" providerId="AD" clId="Web-{CB27293F-A052-06D8-8D6C-1E8C1D873E35}" dt="2024-08-27T07:38:45.999" v="20"/>
        <pc:sldMkLst>
          <pc:docMk/>
          <pc:sldMk cId="611409001" sldId="1713476527"/>
        </pc:sldMkLst>
        <pc:spChg chg="add del mod">
          <ac:chgData name="Ali, Azeemushan" userId="S::azeemushanali@presidio.com::a9ea1b54-1871-4118-899f-fbedd19267af" providerId="AD" clId="Web-{CB27293F-A052-06D8-8D6C-1E8C1D873E35}" dt="2024-08-27T07:38:45.999" v="20"/>
          <ac:spMkLst>
            <pc:docMk/>
            <pc:sldMk cId="611409001" sldId="1713476527"/>
            <ac:spMk id="4" creationId="{7300512E-7CF7-93FF-838C-D607BF1DF075}"/>
          </ac:spMkLst>
        </pc:spChg>
      </pc:sldChg>
      <pc:sldChg chg="modSp">
        <pc:chgData name="Ali, Azeemushan" userId="S::azeemushanali@presidio.com::a9ea1b54-1871-4118-899f-fbedd19267af" providerId="AD" clId="Web-{CB27293F-A052-06D8-8D6C-1E8C1D873E35}" dt="2024-08-27T07:38:38.124" v="19" actId="1076"/>
        <pc:sldMkLst>
          <pc:docMk/>
          <pc:sldMk cId="960567687" sldId="1713476528"/>
        </pc:sldMkLst>
        <pc:spChg chg="mod">
          <ac:chgData name="Ali, Azeemushan" userId="S::azeemushanali@presidio.com::a9ea1b54-1871-4118-899f-fbedd19267af" providerId="AD" clId="Web-{CB27293F-A052-06D8-8D6C-1E8C1D873E35}" dt="2024-08-27T07:38:38.124" v="19" actId="1076"/>
          <ac:spMkLst>
            <pc:docMk/>
            <pc:sldMk cId="960567687" sldId="1713476528"/>
            <ac:spMk id="4" creationId="{ED4655E9-D795-CE32-8467-BCC0C09DFE61}"/>
          </ac:spMkLst>
        </pc:spChg>
      </pc:sldChg>
      <pc:sldChg chg="addSp delSp modSp">
        <pc:chgData name="Ali, Azeemushan" userId="S::azeemushanali@presidio.com::a9ea1b54-1871-4118-899f-fbedd19267af" providerId="AD" clId="Web-{CB27293F-A052-06D8-8D6C-1E8C1D873E35}" dt="2024-08-27T07:38:32.592" v="18"/>
        <pc:sldMkLst>
          <pc:docMk/>
          <pc:sldMk cId="3744157636" sldId="1713476529"/>
        </pc:sldMkLst>
        <pc:spChg chg="add mod">
          <ac:chgData name="Ali, Azeemushan" userId="S::azeemushanali@presidio.com::a9ea1b54-1871-4118-899f-fbedd19267af" providerId="AD" clId="Web-{CB27293F-A052-06D8-8D6C-1E8C1D873E35}" dt="2024-08-27T07:37:02.573" v="11"/>
          <ac:spMkLst>
            <pc:docMk/>
            <pc:sldMk cId="3744157636" sldId="1713476529"/>
            <ac:spMk id="4" creationId="{E3D6D789-DEC3-D705-3D33-BCB789F1B777}"/>
          </ac:spMkLst>
        </pc:spChg>
        <pc:spChg chg="del mod">
          <ac:chgData name="Ali, Azeemushan" userId="S::azeemushanali@presidio.com::a9ea1b54-1871-4118-899f-fbedd19267af" providerId="AD" clId="Web-{CB27293F-A052-06D8-8D6C-1E8C1D873E35}" dt="2024-08-27T07:38:32.592" v="18"/>
          <ac:spMkLst>
            <pc:docMk/>
            <pc:sldMk cId="3744157636" sldId="1713476529"/>
            <ac:spMk id="9" creationId="{ED9F6F54-BB68-43CE-1360-AE625984593B}"/>
          </ac:spMkLst>
        </pc:spChg>
      </pc:sldChg>
      <pc:sldChg chg="addSp delSp modSp">
        <pc:chgData name="Ali, Azeemushan" userId="S::azeemushanali@presidio.com::a9ea1b54-1871-4118-899f-fbedd19267af" providerId="AD" clId="Web-{CB27293F-A052-06D8-8D6C-1E8C1D873E35}" dt="2024-08-27T07:38:24.733" v="15"/>
        <pc:sldMkLst>
          <pc:docMk/>
          <pc:sldMk cId="185336679" sldId="1713476530"/>
        </pc:sldMkLst>
        <pc:spChg chg="add del mod">
          <ac:chgData name="Ali, Azeemushan" userId="S::azeemushanali@presidio.com::a9ea1b54-1871-4118-899f-fbedd19267af" providerId="AD" clId="Web-{CB27293F-A052-06D8-8D6C-1E8C1D873E35}" dt="2024-08-27T07:38:24.733" v="15"/>
          <ac:spMkLst>
            <pc:docMk/>
            <pc:sldMk cId="185336679" sldId="1713476530"/>
            <ac:spMk id="4" creationId="{1DD34C8B-5FCA-F126-BD88-61C2717BAC05}"/>
          </ac:spMkLst>
        </pc:spChg>
      </pc:sldChg>
      <pc:sldChg chg="addSp delSp modSp">
        <pc:chgData name="Ali, Azeemushan" userId="S::azeemushanali@presidio.com::a9ea1b54-1871-4118-899f-fbedd19267af" providerId="AD" clId="Web-{CB27293F-A052-06D8-8D6C-1E8C1D873E35}" dt="2024-08-27T07:38:15.936" v="14"/>
        <pc:sldMkLst>
          <pc:docMk/>
          <pc:sldMk cId="581992553" sldId="1713476532"/>
        </pc:sldMkLst>
        <pc:spChg chg="add del mod">
          <ac:chgData name="Ali, Azeemushan" userId="S::azeemushanali@presidio.com::a9ea1b54-1871-4118-899f-fbedd19267af" providerId="AD" clId="Web-{CB27293F-A052-06D8-8D6C-1E8C1D873E35}" dt="2024-08-27T07:38:15.936" v="14"/>
          <ac:spMkLst>
            <pc:docMk/>
            <pc:sldMk cId="581992553" sldId="1713476532"/>
            <ac:spMk id="4" creationId="{F4D3681C-6CC1-081E-B009-5B10CA6BDBED}"/>
          </ac:spMkLst>
        </pc:spChg>
      </pc:sldChg>
      <pc:sldChg chg="add del">
        <pc:chgData name="Ali, Azeemushan" userId="S::azeemushanali@presidio.com::a9ea1b54-1871-4118-899f-fbedd19267af" providerId="AD" clId="Web-{CB27293F-A052-06D8-8D6C-1E8C1D873E35}" dt="2024-08-27T07:36:36.932" v="7"/>
        <pc:sldMkLst>
          <pc:docMk/>
          <pc:sldMk cId="3693271570" sldId="1713476542"/>
        </pc:sldMkLst>
      </pc:sldChg>
      <pc:sldChg chg="addSp modSp add">
        <pc:chgData name="Ali, Azeemushan" userId="S::azeemushanali@presidio.com::a9ea1b54-1871-4118-899f-fbedd19267af" providerId="AD" clId="Web-{CB27293F-A052-06D8-8D6C-1E8C1D873E35}" dt="2024-08-27T07:37:02.573" v="11"/>
        <pc:sldMkLst>
          <pc:docMk/>
          <pc:sldMk cId="4273180291" sldId="2147308650"/>
        </pc:sldMkLst>
        <pc:spChg chg="add mod">
          <ac:chgData name="Ali, Azeemushan" userId="S::azeemushanali@presidio.com::a9ea1b54-1871-4118-899f-fbedd19267af" providerId="AD" clId="Web-{CB27293F-A052-06D8-8D6C-1E8C1D873E35}" dt="2024-08-27T07:37:02.573" v="11"/>
          <ac:spMkLst>
            <pc:docMk/>
            <pc:sldMk cId="4273180291" sldId="2147308650"/>
            <ac:spMk id="5" creationId="{DF1311E3-6F27-FB7A-9E17-F30BEE148AFC}"/>
          </ac:spMkLst>
        </pc:spChg>
      </pc:sldChg>
      <pc:sldChg chg="addSp delSp modSp add">
        <pc:chgData name="Ali, Azeemushan" userId="S::azeemushanali@presidio.com::a9ea1b54-1871-4118-899f-fbedd19267af" providerId="AD" clId="Web-{CB27293F-A052-06D8-8D6C-1E8C1D873E35}" dt="2024-08-27T07:37:00.433" v="10"/>
        <pc:sldMkLst>
          <pc:docMk/>
          <pc:sldMk cId="697116663" sldId="2147308652"/>
        </pc:sldMkLst>
        <pc:spChg chg="add del mod">
          <ac:chgData name="Ali, Azeemushan" userId="S::azeemushanali@presidio.com::a9ea1b54-1871-4118-899f-fbedd19267af" providerId="AD" clId="Web-{CB27293F-A052-06D8-8D6C-1E8C1D873E35}" dt="2024-08-27T07:36:57.229" v="9"/>
          <ac:spMkLst>
            <pc:docMk/>
            <pc:sldMk cId="697116663" sldId="2147308652"/>
            <ac:spMk id="3" creationId="{B15499A4-0E70-42D2-1B35-30A7E4986E11}"/>
          </ac:spMkLst>
        </pc:spChg>
        <pc:spChg chg="add mod">
          <ac:chgData name="Ali, Azeemushan" userId="S::azeemushanali@presidio.com::a9ea1b54-1871-4118-899f-fbedd19267af" providerId="AD" clId="Web-{CB27293F-A052-06D8-8D6C-1E8C1D873E35}" dt="2024-08-27T07:37:00.433" v="10"/>
          <ac:spMkLst>
            <pc:docMk/>
            <pc:sldMk cId="697116663" sldId="2147308652"/>
            <ac:spMk id="5" creationId="{2CE78778-7B6E-9C40-710A-0258D8C5A55A}"/>
          </ac:spMkLst>
        </pc:spChg>
      </pc:sldChg>
      <pc:sldChg chg="add replId">
        <pc:chgData name="Ali, Azeemushan" userId="S::azeemushanali@presidio.com::a9ea1b54-1871-4118-899f-fbedd19267af" providerId="AD" clId="Web-{CB27293F-A052-06D8-8D6C-1E8C1D873E35}" dt="2024-08-27T07:36:29.447" v="3"/>
        <pc:sldMkLst>
          <pc:docMk/>
          <pc:sldMk cId="278459631" sldId="2147308653"/>
        </pc:sldMkLst>
      </pc:sldChg>
      <pc:sldMasterChg chg="mod modSldLayout">
        <pc:chgData name="Ali, Azeemushan" userId="S::azeemushanali@presidio.com::a9ea1b54-1871-4118-899f-fbedd19267af" providerId="AD" clId="Web-{CB27293F-A052-06D8-8D6C-1E8C1D873E35}" dt="2024-08-27T07:37:03.651" v="12"/>
        <pc:sldMasterMkLst>
          <pc:docMk/>
          <pc:sldMasterMk cId="3688036796" sldId="2147483648"/>
        </pc:sldMasterMkLst>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117555107" sldId="2147483649"/>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4100875978" sldId="2147483650"/>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807571990" sldId="2147483651"/>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236959850" sldId="2147483652"/>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305947686" sldId="2147483654"/>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2753108201" sldId="2147483655"/>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622971242" sldId="2147483656"/>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3594264331" sldId="2147483658"/>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4224724388" sldId="2147483660"/>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388506402" sldId="2147483662"/>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351173216" sldId="2147483668"/>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988244685" sldId="2147483677"/>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3556640428" sldId="2147483678"/>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2543847570" sldId="2147483679"/>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258523832" sldId="2147483680"/>
          </pc:sldLayoutMkLst>
        </pc:sldLayoutChg>
        <pc:sldLayoutChg chg="mod">
          <pc:chgData name="Ali, Azeemushan" userId="S::azeemushanali@presidio.com::a9ea1b54-1871-4118-899f-fbedd19267af" providerId="AD" clId="Web-{CB27293F-A052-06D8-8D6C-1E8C1D873E35}" dt="2024-08-27T07:37:03.651" v="12"/>
          <pc:sldLayoutMkLst>
            <pc:docMk/>
            <pc:sldMasterMk cId="3688036796" sldId="2147483648"/>
            <pc:sldLayoutMk cId="1185650653" sldId="2147483681"/>
          </pc:sldLayoutMkLst>
        </pc:sldLayoutChg>
      </pc:sldMasterChg>
    </pc:docChg>
  </pc:docChgLst>
  <pc:docChgLst>
    <pc:chgData name="Ali, Azeemushan" userId="S::azeemushanali@presidio.com::a9ea1b54-1871-4118-899f-fbedd19267af" providerId="AD" clId="Web-{EBCEC191-9FD1-00EE-E80B-FA24FE38D983}"/>
    <pc:docChg chg="addSld delSld modSld sldOrd modSection">
      <pc:chgData name="Ali, Azeemushan" userId="S::azeemushanali@presidio.com::a9ea1b54-1871-4118-899f-fbedd19267af" providerId="AD" clId="Web-{EBCEC191-9FD1-00EE-E80B-FA24FE38D983}" dt="2024-08-27T07:32:08.187" v="104" actId="20577"/>
      <pc:docMkLst>
        <pc:docMk/>
      </pc:docMkLst>
      <pc:sldChg chg="modSp">
        <pc:chgData name="Ali, Azeemushan" userId="S::azeemushanali@presidio.com::a9ea1b54-1871-4118-899f-fbedd19267af" providerId="AD" clId="Web-{EBCEC191-9FD1-00EE-E80B-FA24FE38D983}" dt="2024-08-27T07:29:49.931" v="67" actId="20577"/>
        <pc:sldMkLst>
          <pc:docMk/>
          <pc:sldMk cId="499322961" sldId="259"/>
        </pc:sldMkLst>
        <pc:spChg chg="mod">
          <ac:chgData name="Ali, Azeemushan" userId="S::azeemushanali@presidio.com::a9ea1b54-1871-4118-899f-fbedd19267af" providerId="AD" clId="Web-{EBCEC191-9FD1-00EE-E80B-FA24FE38D983}" dt="2024-08-27T07:29:49.931" v="67" actId="20577"/>
          <ac:spMkLst>
            <pc:docMk/>
            <pc:sldMk cId="499322961" sldId="259"/>
            <ac:spMk id="2" creationId="{B4C141F3-C910-EDBB-3755-24B54159B89C}"/>
          </ac:spMkLst>
        </pc:spChg>
      </pc:sldChg>
      <pc:sldChg chg="modSp">
        <pc:chgData name="Ali, Azeemushan" userId="S::azeemushanali@presidio.com::a9ea1b54-1871-4118-899f-fbedd19267af" providerId="AD" clId="Web-{EBCEC191-9FD1-00EE-E80B-FA24FE38D983}" dt="2024-08-27T07:27:21.144" v="25" actId="14100"/>
        <pc:sldMkLst>
          <pc:docMk/>
          <pc:sldMk cId="2857927898" sldId="1713476499"/>
        </pc:sldMkLst>
        <pc:spChg chg="mod">
          <ac:chgData name="Ali, Azeemushan" userId="S::azeemushanali@presidio.com::a9ea1b54-1871-4118-899f-fbedd19267af" providerId="AD" clId="Web-{EBCEC191-9FD1-00EE-E80B-FA24FE38D983}" dt="2024-08-27T07:27:21.144" v="25" actId="14100"/>
          <ac:spMkLst>
            <pc:docMk/>
            <pc:sldMk cId="2857927898" sldId="1713476499"/>
            <ac:spMk id="9" creationId="{00E62140-5AB1-BBEF-95E5-F73065094159}"/>
          </ac:spMkLst>
        </pc:spChg>
      </pc:sldChg>
      <pc:sldChg chg="modSp">
        <pc:chgData name="Ali, Azeemushan" userId="S::azeemushanali@presidio.com::a9ea1b54-1871-4118-899f-fbedd19267af" providerId="AD" clId="Web-{EBCEC191-9FD1-00EE-E80B-FA24FE38D983}" dt="2024-08-27T07:31:16.919" v="74" actId="20577"/>
        <pc:sldMkLst>
          <pc:docMk/>
          <pc:sldMk cId="1428085158" sldId="1713476500"/>
        </pc:sldMkLst>
        <pc:spChg chg="mod">
          <ac:chgData name="Ali, Azeemushan" userId="S::azeemushanali@presidio.com::a9ea1b54-1871-4118-899f-fbedd19267af" providerId="AD" clId="Web-{EBCEC191-9FD1-00EE-E80B-FA24FE38D983}" dt="2024-08-27T07:31:16.919" v="74" actId="20577"/>
          <ac:spMkLst>
            <pc:docMk/>
            <pc:sldMk cId="1428085158" sldId="1713476500"/>
            <ac:spMk id="2" creationId="{2F4FC5BF-34BB-E974-118B-34F21721BC25}"/>
          </ac:spMkLst>
        </pc:spChg>
      </pc:sldChg>
      <pc:sldChg chg="modSp add del ord">
        <pc:chgData name="Ali, Azeemushan" userId="S::azeemushanali@presidio.com::a9ea1b54-1871-4118-899f-fbedd19267af" providerId="AD" clId="Web-{EBCEC191-9FD1-00EE-E80B-FA24FE38D983}" dt="2024-08-27T07:28:59.508" v="50"/>
        <pc:sldMkLst>
          <pc:docMk/>
          <pc:sldMk cId="2220098093" sldId="1713476501"/>
        </pc:sldMkLst>
        <pc:spChg chg="mod">
          <ac:chgData name="Ali, Azeemushan" userId="S::azeemushanali@presidio.com::a9ea1b54-1871-4118-899f-fbedd19267af" providerId="AD" clId="Web-{EBCEC191-9FD1-00EE-E80B-FA24FE38D983}" dt="2024-08-27T07:25:26.155" v="11" actId="20577"/>
          <ac:spMkLst>
            <pc:docMk/>
            <pc:sldMk cId="2220098093" sldId="1713476501"/>
            <ac:spMk id="9" creationId="{00E62140-5AB1-BBEF-95E5-F73065094159}"/>
          </ac:spMkLst>
        </pc:spChg>
      </pc:sldChg>
      <pc:sldChg chg="modSp">
        <pc:chgData name="Ali, Azeemushan" userId="S::azeemushanali@presidio.com::a9ea1b54-1871-4118-899f-fbedd19267af" providerId="AD" clId="Web-{EBCEC191-9FD1-00EE-E80B-FA24FE38D983}" dt="2024-08-27T07:25:43.312" v="21" actId="20577"/>
        <pc:sldMkLst>
          <pc:docMk/>
          <pc:sldMk cId="2847019082" sldId="1713476502"/>
        </pc:sldMkLst>
        <pc:spChg chg="mod">
          <ac:chgData name="Ali, Azeemushan" userId="S::azeemushanali@presidio.com::a9ea1b54-1871-4118-899f-fbedd19267af" providerId="AD" clId="Web-{EBCEC191-9FD1-00EE-E80B-FA24FE38D983}" dt="2024-08-27T07:25:43.312" v="21" actId="20577"/>
          <ac:spMkLst>
            <pc:docMk/>
            <pc:sldMk cId="2847019082" sldId="1713476502"/>
            <ac:spMk id="2" creationId="{F0EF323B-BAB0-9771-8D02-478DF935CC57}"/>
          </ac:spMkLst>
        </pc:spChg>
      </pc:sldChg>
      <pc:sldChg chg="modSp">
        <pc:chgData name="Ali, Azeemushan" userId="S::azeemushanali@presidio.com::a9ea1b54-1871-4118-899f-fbedd19267af" providerId="AD" clId="Web-{EBCEC191-9FD1-00EE-E80B-FA24FE38D983}" dt="2024-08-27T07:31:40.748" v="84" actId="20577"/>
        <pc:sldMkLst>
          <pc:docMk/>
          <pc:sldMk cId="2917270971" sldId="1713476503"/>
        </pc:sldMkLst>
        <pc:spChg chg="mod">
          <ac:chgData name="Ali, Azeemushan" userId="S::azeemushanali@presidio.com::a9ea1b54-1871-4118-899f-fbedd19267af" providerId="AD" clId="Web-{EBCEC191-9FD1-00EE-E80B-FA24FE38D983}" dt="2024-08-27T07:31:40.748" v="84" actId="20577"/>
          <ac:spMkLst>
            <pc:docMk/>
            <pc:sldMk cId="2917270971" sldId="1713476503"/>
            <ac:spMk id="13" creationId="{98D465CB-FAD4-3EE5-60F0-68B7F28A6196}"/>
          </ac:spMkLst>
        </pc:spChg>
      </pc:sldChg>
      <pc:sldChg chg="modSp">
        <pc:chgData name="Ali, Azeemushan" userId="S::azeemushanali@presidio.com::a9ea1b54-1871-4118-899f-fbedd19267af" providerId="AD" clId="Web-{EBCEC191-9FD1-00EE-E80B-FA24FE38D983}" dt="2024-08-27T07:32:08.187" v="104" actId="20577"/>
        <pc:sldMkLst>
          <pc:docMk/>
          <pc:sldMk cId="679279488" sldId="1713476505"/>
        </pc:sldMkLst>
        <pc:spChg chg="mod">
          <ac:chgData name="Ali, Azeemushan" userId="S::azeemushanali@presidio.com::a9ea1b54-1871-4118-899f-fbedd19267af" providerId="AD" clId="Web-{EBCEC191-9FD1-00EE-E80B-FA24FE38D983}" dt="2024-08-27T07:32:02.593" v="99" actId="20577"/>
          <ac:spMkLst>
            <pc:docMk/>
            <pc:sldMk cId="679279488" sldId="1713476505"/>
            <ac:spMk id="8" creationId="{66A1F5E8-4CC6-2E0A-B65C-B40235DF970A}"/>
          </ac:spMkLst>
        </pc:spChg>
        <pc:spChg chg="mod">
          <ac:chgData name="Ali, Azeemushan" userId="S::azeemushanali@presidio.com::a9ea1b54-1871-4118-899f-fbedd19267af" providerId="AD" clId="Web-{EBCEC191-9FD1-00EE-E80B-FA24FE38D983}" dt="2024-08-27T07:32:08.187" v="104" actId="20577"/>
          <ac:spMkLst>
            <pc:docMk/>
            <pc:sldMk cId="679279488" sldId="1713476505"/>
            <ac:spMk id="13" creationId="{CBDADA9D-30F4-6F26-526F-FDCB6A96B2A2}"/>
          </ac:spMkLst>
        </pc:spChg>
      </pc:sldChg>
      <pc:sldChg chg="modSp">
        <pc:chgData name="Ali, Azeemushan" userId="S::azeemushanali@presidio.com::a9ea1b54-1871-4118-899f-fbedd19267af" providerId="AD" clId="Web-{EBCEC191-9FD1-00EE-E80B-FA24FE38D983}" dt="2024-08-27T07:29:45.431" v="62" actId="20577"/>
        <pc:sldMkLst>
          <pc:docMk/>
          <pc:sldMk cId="763622153" sldId="1713476510"/>
        </pc:sldMkLst>
        <pc:spChg chg="mod">
          <ac:chgData name="Ali, Azeemushan" userId="S::azeemushanali@presidio.com::a9ea1b54-1871-4118-899f-fbedd19267af" providerId="AD" clId="Web-{EBCEC191-9FD1-00EE-E80B-FA24FE38D983}" dt="2024-08-27T07:29:45.431" v="62" actId="20577"/>
          <ac:spMkLst>
            <pc:docMk/>
            <pc:sldMk cId="763622153" sldId="1713476510"/>
            <ac:spMk id="2" creationId="{415E9DD1-0351-6B7D-E30C-83B551C13FD8}"/>
          </ac:spMkLst>
        </pc:spChg>
      </pc:sldChg>
      <pc:sldChg chg="add del ord">
        <pc:chgData name="Ali, Azeemushan" userId="S::azeemushanali@presidio.com::a9ea1b54-1871-4118-899f-fbedd19267af" providerId="AD" clId="Web-{EBCEC191-9FD1-00EE-E80B-FA24FE38D983}" dt="2024-08-27T07:28:36.538" v="46"/>
        <pc:sldMkLst>
          <pc:docMk/>
          <pc:sldMk cId="2741683392" sldId="1713476511"/>
        </pc:sldMkLst>
      </pc:sldChg>
      <pc:sldChg chg="modSp">
        <pc:chgData name="Ali, Azeemushan" userId="S::azeemushanali@presidio.com::a9ea1b54-1871-4118-899f-fbedd19267af" providerId="AD" clId="Web-{EBCEC191-9FD1-00EE-E80B-FA24FE38D983}" dt="2024-08-27T07:25:33.812" v="16" actId="20577"/>
        <pc:sldMkLst>
          <pc:docMk/>
          <pc:sldMk cId="883891912" sldId="1713476518"/>
        </pc:sldMkLst>
        <pc:spChg chg="mod">
          <ac:chgData name="Ali, Azeemushan" userId="S::azeemushanali@presidio.com::a9ea1b54-1871-4118-899f-fbedd19267af" providerId="AD" clId="Web-{EBCEC191-9FD1-00EE-E80B-FA24FE38D983}" dt="2024-08-27T07:25:33.812" v="16" actId="20577"/>
          <ac:spMkLst>
            <pc:docMk/>
            <pc:sldMk cId="883891912" sldId="1713476518"/>
            <ac:spMk id="9" creationId="{00E62140-5AB1-BBEF-95E5-F73065094159}"/>
          </ac:spMkLst>
        </pc:spChg>
      </pc:sldChg>
      <pc:sldChg chg="modSp">
        <pc:chgData name="Ali, Azeemushan" userId="S::azeemushanali@presidio.com::a9ea1b54-1871-4118-899f-fbedd19267af" providerId="AD" clId="Web-{EBCEC191-9FD1-00EE-E80B-FA24FE38D983}" dt="2024-08-27T07:31:24.060" v="79" actId="20577"/>
        <pc:sldMkLst>
          <pc:docMk/>
          <pc:sldMk cId="3428887739" sldId="1713476519"/>
        </pc:sldMkLst>
        <pc:spChg chg="mod">
          <ac:chgData name="Ali, Azeemushan" userId="S::azeemushanali@presidio.com::a9ea1b54-1871-4118-899f-fbedd19267af" providerId="AD" clId="Web-{EBCEC191-9FD1-00EE-E80B-FA24FE38D983}" dt="2024-08-27T07:31:24.060" v="79" actId="20577"/>
          <ac:spMkLst>
            <pc:docMk/>
            <pc:sldMk cId="3428887739" sldId="1713476519"/>
            <ac:spMk id="2" creationId="{2F4FC5BF-34BB-E974-118B-34F21721BC25}"/>
          </ac:spMkLst>
        </pc:spChg>
      </pc:sldChg>
      <pc:sldChg chg="ord">
        <pc:chgData name="Ali, Azeemushan" userId="S::azeemushanali@presidio.com::a9ea1b54-1871-4118-899f-fbedd19267af" providerId="AD" clId="Web-{EBCEC191-9FD1-00EE-E80B-FA24FE38D983}" dt="2024-08-27T07:23:34.729" v="8"/>
        <pc:sldMkLst>
          <pc:docMk/>
          <pc:sldMk cId="1549831317" sldId="1713476520"/>
        </pc:sldMkLst>
      </pc:sldChg>
      <pc:sldChg chg="delSp">
        <pc:chgData name="Ali, Azeemushan" userId="S::azeemushanali@presidio.com::a9ea1b54-1871-4118-899f-fbedd19267af" providerId="AD" clId="Web-{EBCEC191-9FD1-00EE-E80B-FA24FE38D983}" dt="2024-08-27T07:30:27.308" v="68"/>
        <pc:sldMkLst>
          <pc:docMk/>
          <pc:sldMk cId="3744157636" sldId="1713476529"/>
        </pc:sldMkLst>
        <pc:spChg chg="del">
          <ac:chgData name="Ali, Azeemushan" userId="S::azeemushanali@presidio.com::a9ea1b54-1871-4118-899f-fbedd19267af" providerId="AD" clId="Web-{EBCEC191-9FD1-00EE-E80B-FA24FE38D983}" dt="2024-08-27T07:30:27.308" v="68"/>
          <ac:spMkLst>
            <pc:docMk/>
            <pc:sldMk cId="3744157636" sldId="1713476529"/>
            <ac:spMk id="4" creationId="{A056F8BC-3415-A023-DF4E-03BA6436AD9F}"/>
          </ac:spMkLst>
        </pc:spChg>
      </pc:sldChg>
      <pc:sldChg chg="delSp">
        <pc:chgData name="Ali, Azeemushan" userId="S::azeemushanali@presidio.com::a9ea1b54-1871-4118-899f-fbedd19267af" providerId="AD" clId="Web-{EBCEC191-9FD1-00EE-E80B-FA24FE38D983}" dt="2024-08-27T07:30:32.886" v="69"/>
        <pc:sldMkLst>
          <pc:docMk/>
          <pc:sldMk cId="185336679" sldId="1713476530"/>
        </pc:sldMkLst>
        <pc:spChg chg="del">
          <ac:chgData name="Ali, Azeemushan" userId="S::azeemushanali@presidio.com::a9ea1b54-1871-4118-899f-fbedd19267af" providerId="AD" clId="Web-{EBCEC191-9FD1-00EE-E80B-FA24FE38D983}" dt="2024-08-27T07:30:32.886" v="69"/>
          <ac:spMkLst>
            <pc:docMk/>
            <pc:sldMk cId="185336679" sldId="1713476530"/>
            <ac:spMk id="4" creationId="{CC4E3407-BEBE-D631-370B-B1AE6290F7E5}"/>
          </ac:spMkLst>
        </pc:spChg>
      </pc:sldChg>
      <pc:sldChg chg="delSp">
        <pc:chgData name="Ali, Azeemushan" userId="S::azeemushanali@presidio.com::a9ea1b54-1871-4118-899f-fbedd19267af" providerId="AD" clId="Web-{EBCEC191-9FD1-00EE-E80B-FA24FE38D983}" dt="2024-08-27T07:30:46.543" v="70"/>
        <pc:sldMkLst>
          <pc:docMk/>
          <pc:sldMk cId="581992553" sldId="1713476532"/>
        </pc:sldMkLst>
        <pc:spChg chg="del">
          <ac:chgData name="Ali, Azeemushan" userId="S::azeemushanali@presidio.com::a9ea1b54-1871-4118-899f-fbedd19267af" providerId="AD" clId="Web-{EBCEC191-9FD1-00EE-E80B-FA24FE38D983}" dt="2024-08-27T07:30:46.543" v="70"/>
          <ac:spMkLst>
            <pc:docMk/>
            <pc:sldMk cId="581992553" sldId="1713476532"/>
            <ac:spMk id="4" creationId="{A056F8BC-3415-A023-DF4E-03BA6436AD9F}"/>
          </ac:spMkLst>
        </pc:spChg>
      </pc:sldChg>
      <pc:sldChg chg="add del ord">
        <pc:chgData name="Ali, Azeemushan" userId="S::azeemushanali@presidio.com::a9ea1b54-1871-4118-899f-fbedd19267af" providerId="AD" clId="Web-{EBCEC191-9FD1-00EE-E80B-FA24FE38D983}" dt="2024-08-27T07:28:36.522" v="42"/>
        <pc:sldMkLst>
          <pc:docMk/>
          <pc:sldMk cId="3648003269" sldId="1713476535"/>
        </pc:sldMkLst>
      </pc:sldChg>
      <pc:sldChg chg="add del ord">
        <pc:chgData name="Ali, Azeemushan" userId="S::azeemushanali@presidio.com::a9ea1b54-1871-4118-899f-fbedd19267af" providerId="AD" clId="Web-{EBCEC191-9FD1-00EE-E80B-FA24FE38D983}" dt="2024-08-27T07:28:36.522" v="45"/>
        <pc:sldMkLst>
          <pc:docMk/>
          <pc:sldMk cId="3650393572" sldId="1713476536"/>
        </pc:sldMkLst>
      </pc:sldChg>
      <pc:sldChg chg="add del ord">
        <pc:chgData name="Ali, Azeemushan" userId="S::azeemushanali@presidio.com::a9ea1b54-1871-4118-899f-fbedd19267af" providerId="AD" clId="Web-{EBCEC191-9FD1-00EE-E80B-FA24FE38D983}" dt="2024-08-27T07:28:36.522" v="44"/>
        <pc:sldMkLst>
          <pc:docMk/>
          <pc:sldMk cId="1844206744" sldId="1713476537"/>
        </pc:sldMkLst>
      </pc:sldChg>
      <pc:sldChg chg="add del ord">
        <pc:chgData name="Ali, Azeemushan" userId="S::azeemushanali@presidio.com::a9ea1b54-1871-4118-899f-fbedd19267af" providerId="AD" clId="Web-{EBCEC191-9FD1-00EE-E80B-FA24FE38D983}" dt="2024-08-27T07:28:36.522" v="43"/>
        <pc:sldMkLst>
          <pc:docMk/>
          <pc:sldMk cId="3000229208" sldId="1713476538"/>
        </pc:sldMkLst>
      </pc:sldChg>
      <pc:sldChg chg="add del ord">
        <pc:chgData name="Ali, Azeemushan" userId="S::azeemushanali@presidio.com::a9ea1b54-1871-4118-899f-fbedd19267af" providerId="AD" clId="Web-{EBCEC191-9FD1-00EE-E80B-FA24FE38D983}" dt="2024-08-27T07:28:36.522" v="41"/>
        <pc:sldMkLst>
          <pc:docMk/>
          <pc:sldMk cId="2232676739" sldId="1713476540"/>
        </pc:sldMkLst>
      </pc:sldChg>
      <pc:sldChg chg="add del ord">
        <pc:chgData name="Ali, Azeemushan" userId="S::azeemushanali@presidio.com::a9ea1b54-1871-4118-899f-fbedd19267af" providerId="AD" clId="Web-{EBCEC191-9FD1-00EE-E80B-FA24FE38D983}" dt="2024-08-27T07:28:36.522" v="40"/>
        <pc:sldMkLst>
          <pc:docMk/>
          <pc:sldMk cId="3170500424" sldId="1713476541"/>
        </pc:sldMkLst>
      </pc:sldChg>
    </pc:docChg>
  </pc:docChgLst>
  <pc:docChgLst>
    <pc:chgData name="Lal, Kishan" userId="S::klal@presidio.com::1adc025e-33d9-4998-a2d5-367a15179e0a" providerId="AD" clId="Web-{9F193514-36F6-B278-6E0A-D6B1B78986BB}"/>
    <pc:docChg chg="modSld">
      <pc:chgData name="Lal, Kishan" userId="S::klal@presidio.com::1adc025e-33d9-4998-a2d5-367a15179e0a" providerId="AD" clId="Web-{9F193514-36F6-B278-6E0A-D6B1B78986BB}" dt="2024-08-29T08:16:55.445" v="5" actId="20577"/>
      <pc:docMkLst>
        <pc:docMk/>
      </pc:docMkLst>
      <pc:sldChg chg="modSp">
        <pc:chgData name="Lal, Kishan" userId="S::klal@presidio.com::1adc025e-33d9-4998-a2d5-367a15179e0a" providerId="AD" clId="Web-{9F193514-36F6-B278-6E0A-D6B1B78986BB}" dt="2024-08-29T08:16:55.445" v="5" actId="20577"/>
        <pc:sldMkLst>
          <pc:docMk/>
          <pc:sldMk cId="3706037375" sldId="2147308658"/>
        </pc:sldMkLst>
        <pc:spChg chg="mod">
          <ac:chgData name="Lal, Kishan" userId="S::klal@presidio.com::1adc025e-33d9-4998-a2d5-367a15179e0a" providerId="AD" clId="Web-{9F193514-36F6-B278-6E0A-D6B1B78986BB}" dt="2024-08-29T08:16:55.445" v="5" actId="20577"/>
          <ac:spMkLst>
            <pc:docMk/>
            <pc:sldMk cId="3706037375" sldId="2147308658"/>
            <ac:spMk id="9" creationId="{B0133CB2-0FF4-FDE5-483B-46115C882B80}"/>
          </ac:spMkLst>
        </pc:spChg>
      </pc:sldChg>
    </pc:docChg>
  </pc:docChgLst>
  <pc:docChgLst>
    <pc:chgData name="Lal, Kishan" userId="S::klal@presidio.com::1adc025e-33d9-4998-a2d5-367a15179e0a" providerId="AD" clId="Web-{FF4DFEEA-7EDE-5E6A-C1EA-AAD96A64FDA9}"/>
    <pc:docChg chg="addSld delSld modSld sldOrd modSection">
      <pc:chgData name="Lal, Kishan" userId="S::klal@presidio.com::1adc025e-33d9-4998-a2d5-367a15179e0a" providerId="AD" clId="Web-{FF4DFEEA-7EDE-5E6A-C1EA-AAD96A64FDA9}" dt="2024-08-29T04:00:46.328" v="88" actId="1076"/>
      <pc:docMkLst>
        <pc:docMk/>
      </pc:docMkLst>
      <pc:sldChg chg="new del">
        <pc:chgData name="Lal, Kishan" userId="S::klal@presidio.com::1adc025e-33d9-4998-a2d5-367a15179e0a" providerId="AD" clId="Web-{FF4DFEEA-7EDE-5E6A-C1EA-AAD96A64FDA9}" dt="2024-08-29T03:54:34.190" v="2"/>
        <pc:sldMkLst>
          <pc:docMk/>
          <pc:sldMk cId="154980872" sldId="2147308657"/>
        </pc:sldMkLst>
      </pc:sldChg>
      <pc:sldChg chg="modSp add ord replId">
        <pc:chgData name="Lal, Kishan" userId="S::klal@presidio.com::1adc025e-33d9-4998-a2d5-367a15179e0a" providerId="AD" clId="Web-{FF4DFEEA-7EDE-5E6A-C1EA-AAD96A64FDA9}" dt="2024-08-29T03:58:38.198" v="68"/>
        <pc:sldMkLst>
          <pc:docMk/>
          <pc:sldMk cId="3706037375" sldId="2147308658"/>
        </pc:sldMkLst>
        <pc:spChg chg="mod">
          <ac:chgData name="Lal, Kishan" userId="S::klal@presidio.com::1adc025e-33d9-4998-a2d5-367a15179e0a" providerId="AD" clId="Web-{FF4DFEEA-7EDE-5E6A-C1EA-AAD96A64FDA9}" dt="2024-08-29T03:57:12.445" v="62" actId="14100"/>
          <ac:spMkLst>
            <pc:docMk/>
            <pc:sldMk cId="3706037375" sldId="2147308658"/>
            <ac:spMk id="9" creationId="{B0133CB2-0FF4-FDE5-483B-46115C882B80}"/>
          </ac:spMkLst>
        </pc:spChg>
      </pc:sldChg>
      <pc:sldChg chg="new del">
        <pc:chgData name="Lal, Kishan" userId="S::klal@presidio.com::1adc025e-33d9-4998-a2d5-367a15179e0a" providerId="AD" clId="Web-{FF4DFEEA-7EDE-5E6A-C1EA-AAD96A64FDA9}" dt="2024-08-29T03:58:05.588" v="64"/>
        <pc:sldMkLst>
          <pc:docMk/>
          <pc:sldMk cId="1178101646" sldId="2147308659"/>
        </pc:sldMkLst>
      </pc:sldChg>
      <pc:sldChg chg="new del">
        <pc:chgData name="Lal, Kishan" userId="S::klal@presidio.com::1adc025e-33d9-4998-a2d5-367a15179e0a" providerId="AD" clId="Web-{FF4DFEEA-7EDE-5E6A-C1EA-AAD96A64FDA9}" dt="2024-08-29T03:58:21.104" v="66"/>
        <pc:sldMkLst>
          <pc:docMk/>
          <pc:sldMk cId="2181374771" sldId="2147308659"/>
        </pc:sldMkLst>
      </pc:sldChg>
      <pc:sldChg chg="addSp delSp modSp new mod modClrScheme chgLayout">
        <pc:chgData name="Lal, Kishan" userId="S::klal@presidio.com::1adc025e-33d9-4998-a2d5-367a15179e0a" providerId="AD" clId="Web-{FF4DFEEA-7EDE-5E6A-C1EA-AAD96A64FDA9}" dt="2024-08-29T04:00:46.328" v="88" actId="1076"/>
        <pc:sldMkLst>
          <pc:docMk/>
          <pc:sldMk cId="3490402224" sldId="2147308659"/>
        </pc:sldMkLst>
        <pc:spChg chg="del">
          <ac:chgData name="Lal, Kishan" userId="S::klal@presidio.com::1adc025e-33d9-4998-a2d5-367a15179e0a" providerId="AD" clId="Web-{FF4DFEEA-7EDE-5E6A-C1EA-AAD96A64FDA9}" dt="2024-08-29T03:58:45.949" v="69"/>
          <ac:spMkLst>
            <pc:docMk/>
            <pc:sldMk cId="3490402224" sldId="2147308659"/>
            <ac:spMk id="2" creationId="{4FC3D19E-E107-ADC7-7D34-DD31A2A713F3}"/>
          </ac:spMkLst>
        </pc:spChg>
        <pc:spChg chg="add del">
          <ac:chgData name="Lal, Kishan" userId="S::klal@presidio.com::1adc025e-33d9-4998-a2d5-367a15179e0a" providerId="AD" clId="Web-{FF4DFEEA-7EDE-5E6A-C1EA-AAD96A64FDA9}" dt="2024-08-29T04:00:20.281" v="83"/>
          <ac:spMkLst>
            <pc:docMk/>
            <pc:sldMk cId="3490402224" sldId="2147308659"/>
            <ac:spMk id="3" creationId="{223C647C-2B16-494A-589D-36D4F2C4C731}"/>
          </ac:spMkLst>
        </pc:spChg>
        <pc:spChg chg="add del mod">
          <ac:chgData name="Lal, Kishan" userId="S::klal@presidio.com::1adc025e-33d9-4998-a2d5-367a15179e0a" providerId="AD" clId="Web-{FF4DFEEA-7EDE-5E6A-C1EA-AAD96A64FDA9}" dt="2024-08-29T04:00:25.515" v="84"/>
          <ac:spMkLst>
            <pc:docMk/>
            <pc:sldMk cId="3490402224" sldId="2147308659"/>
            <ac:spMk id="4" creationId="{90A1CD50-1961-B546-C80A-DE148653B4ED}"/>
          </ac:spMkLst>
        </pc:spChg>
        <pc:spChg chg="mod modVis">
          <ac:chgData name="Lal, Kishan" userId="S::klal@presidio.com::1adc025e-33d9-4998-a2d5-367a15179e0a" providerId="AD" clId="Web-{FF4DFEEA-7EDE-5E6A-C1EA-AAD96A64FDA9}" dt="2024-08-29T04:00:25.515" v="84"/>
          <ac:spMkLst>
            <pc:docMk/>
            <pc:sldMk cId="3490402224" sldId="2147308659"/>
            <ac:spMk id="5" creationId="{EE7E80B8-E588-3A5F-FBF1-F436547A490C}"/>
          </ac:spMkLst>
        </pc:spChg>
        <pc:spChg chg="add del mod">
          <ac:chgData name="Lal, Kishan" userId="S::klal@presidio.com::1adc025e-33d9-4998-a2d5-367a15179e0a" providerId="AD" clId="Web-{FF4DFEEA-7EDE-5E6A-C1EA-AAD96A64FDA9}" dt="2024-08-29T03:59:59.185" v="76"/>
          <ac:spMkLst>
            <pc:docMk/>
            <pc:sldMk cId="3490402224" sldId="2147308659"/>
            <ac:spMk id="8" creationId="{510A0EBB-A1C0-3617-C455-5225B705F093}"/>
          </ac:spMkLst>
        </pc:spChg>
        <pc:spChg chg="add del mod">
          <ac:chgData name="Lal, Kishan" userId="S::klal@presidio.com::1adc025e-33d9-4998-a2d5-367a15179e0a" providerId="AD" clId="Web-{FF4DFEEA-7EDE-5E6A-C1EA-AAD96A64FDA9}" dt="2024-08-29T03:59:58.045" v="75"/>
          <ac:spMkLst>
            <pc:docMk/>
            <pc:sldMk cId="3490402224" sldId="2147308659"/>
            <ac:spMk id="9" creationId="{FAFF7AFF-1037-188E-FCB9-5B7AA7A9E623}"/>
          </ac:spMkLst>
        </pc:spChg>
        <pc:spChg chg="add del mod">
          <ac:chgData name="Lal, Kishan" userId="S::klal@presidio.com::1adc025e-33d9-4998-a2d5-367a15179e0a" providerId="AD" clId="Web-{FF4DFEEA-7EDE-5E6A-C1EA-AAD96A64FDA9}" dt="2024-08-29T04:00:07.748" v="79"/>
          <ac:spMkLst>
            <pc:docMk/>
            <pc:sldMk cId="3490402224" sldId="2147308659"/>
            <ac:spMk id="11" creationId="{7B8D8989-6F91-EAAA-5C39-6A40EF50910D}"/>
          </ac:spMkLst>
        </pc:spChg>
        <pc:spChg chg="add del mod">
          <ac:chgData name="Lal, Kishan" userId="S::klal@presidio.com::1adc025e-33d9-4998-a2d5-367a15179e0a" providerId="AD" clId="Web-{FF4DFEEA-7EDE-5E6A-C1EA-AAD96A64FDA9}" dt="2024-08-29T04:00:25.515" v="84"/>
          <ac:spMkLst>
            <pc:docMk/>
            <pc:sldMk cId="3490402224" sldId="2147308659"/>
            <ac:spMk id="13" creationId="{F4AD4D7A-DA82-11C9-D61C-253D5B322999}"/>
          </ac:spMkLst>
        </pc:spChg>
        <pc:picChg chg="add del mod ord">
          <ac:chgData name="Lal, Kishan" userId="S::klal@presidio.com::1adc025e-33d9-4998-a2d5-367a15179e0a" providerId="AD" clId="Web-{FF4DFEEA-7EDE-5E6A-C1EA-AAD96A64FDA9}" dt="2024-08-29T04:00:10.858" v="80"/>
          <ac:picMkLst>
            <pc:docMk/>
            <pc:sldMk cId="3490402224" sldId="2147308659"/>
            <ac:picMk id="6" creationId="{A1E78ED8-E5E0-9D3F-1F12-BFB2524AABDD}"/>
          </ac:picMkLst>
        </pc:picChg>
        <pc:picChg chg="add mod ord">
          <ac:chgData name="Lal, Kishan" userId="S::klal@presidio.com::1adc025e-33d9-4998-a2d5-367a15179e0a" providerId="AD" clId="Web-{FF4DFEEA-7EDE-5E6A-C1EA-AAD96A64FDA9}" dt="2024-08-29T04:00:46.328" v="88" actId="1076"/>
          <ac:picMkLst>
            <pc:docMk/>
            <pc:sldMk cId="3490402224" sldId="2147308659"/>
            <ac:picMk id="14" creationId="{4BDF2D68-A146-5356-55F8-004A232279AB}"/>
          </ac:picMkLst>
        </pc:picChg>
      </pc:sldChg>
    </pc:docChg>
  </pc:docChgLst>
  <pc:docChgLst>
    <pc:chgData name="R, Dhanush" userId="S::dhanushr@presidio.com::e4741c30-4ace-4be3-a77f-362422e400dc" providerId="AD" clId="Web-{C2CDEBE9-4EC6-1E5A-0599-4CACC60FF410}"/>
    <pc:docChg chg="addSld delSld modSld sldOrd modSection">
      <pc:chgData name="R, Dhanush" userId="S::dhanushr@presidio.com::e4741c30-4ace-4be3-a77f-362422e400dc" providerId="AD" clId="Web-{C2CDEBE9-4EC6-1E5A-0599-4CACC60FF410}" dt="2024-08-25T07:36:39.052" v="1650" actId="20577"/>
      <pc:docMkLst>
        <pc:docMk/>
      </pc:docMkLst>
      <pc:sldChg chg="modSp">
        <pc:chgData name="R, Dhanush" userId="S::dhanushr@presidio.com::e4741c30-4ace-4be3-a77f-362422e400dc" providerId="AD" clId="Web-{C2CDEBE9-4EC6-1E5A-0599-4CACC60FF410}" dt="2024-08-25T01:47:14.840" v="15" actId="20577"/>
        <pc:sldMkLst>
          <pc:docMk/>
          <pc:sldMk cId="2634553812" sldId="256"/>
        </pc:sldMkLst>
        <pc:spChg chg="mod">
          <ac:chgData name="R, Dhanush" userId="S::dhanushr@presidio.com::e4741c30-4ace-4be3-a77f-362422e400dc" providerId="AD" clId="Web-{C2CDEBE9-4EC6-1E5A-0599-4CACC60FF410}" dt="2024-08-25T01:47:14.840" v="15" actId="20577"/>
          <ac:spMkLst>
            <pc:docMk/>
            <pc:sldMk cId="2634553812" sldId="256"/>
            <ac:spMk id="2" creationId="{C18680CC-566C-C244-9527-A6DE0691F58D}"/>
          </ac:spMkLst>
        </pc:spChg>
      </pc:sldChg>
      <pc:sldChg chg="del">
        <pc:chgData name="R, Dhanush" userId="S::dhanushr@presidio.com::e4741c30-4ace-4be3-a77f-362422e400dc" providerId="AD" clId="Web-{C2CDEBE9-4EC6-1E5A-0599-4CACC60FF410}" dt="2024-08-25T02:24:26.006" v="59"/>
        <pc:sldMkLst>
          <pc:docMk/>
          <pc:sldMk cId="2575350547" sldId="1713476478"/>
        </pc:sldMkLst>
      </pc:sldChg>
      <pc:sldChg chg="addSp delSp modSp">
        <pc:chgData name="R, Dhanush" userId="S::dhanushr@presidio.com::e4741c30-4ace-4be3-a77f-362422e400dc" providerId="AD" clId="Web-{C2CDEBE9-4EC6-1E5A-0599-4CACC60FF410}" dt="2024-08-25T02:23:05.894" v="58" actId="1076"/>
        <pc:sldMkLst>
          <pc:docMk/>
          <pc:sldMk cId="2630734207" sldId="1713476483"/>
        </pc:sldMkLst>
        <pc:spChg chg="mod">
          <ac:chgData name="R, Dhanush" userId="S::dhanushr@presidio.com::e4741c30-4ace-4be3-a77f-362422e400dc" providerId="AD" clId="Web-{C2CDEBE9-4EC6-1E5A-0599-4CACC60FF410}" dt="2024-08-25T02:00:15.742" v="52" actId="20577"/>
          <ac:spMkLst>
            <pc:docMk/>
            <pc:sldMk cId="2630734207" sldId="1713476483"/>
            <ac:spMk id="2" creationId="{B4C141F3-C910-EDBB-3755-24B54159B89C}"/>
          </ac:spMkLst>
        </pc:spChg>
        <pc:spChg chg="mod">
          <ac:chgData name="R, Dhanush" userId="S::dhanushr@presidio.com::e4741c30-4ace-4be3-a77f-362422e400dc" providerId="AD" clId="Web-{C2CDEBE9-4EC6-1E5A-0599-4CACC60FF410}" dt="2024-08-25T01:49:30.360" v="38" actId="20577"/>
          <ac:spMkLst>
            <pc:docMk/>
            <pc:sldMk cId="2630734207" sldId="1713476483"/>
            <ac:spMk id="13" creationId="{30380858-0A9D-F54F-877B-38FC2496B40E}"/>
          </ac:spMkLst>
        </pc:spChg>
        <pc:picChg chg="add del mod">
          <ac:chgData name="R, Dhanush" userId="S::dhanushr@presidio.com::e4741c30-4ace-4be3-a77f-362422e400dc" providerId="AD" clId="Web-{C2CDEBE9-4EC6-1E5A-0599-4CACC60FF410}" dt="2024-08-25T02:22:22.283" v="54"/>
          <ac:picMkLst>
            <pc:docMk/>
            <pc:sldMk cId="2630734207" sldId="1713476483"/>
            <ac:picMk id="3" creationId="{DD99AF2A-2CB4-520E-0B1B-8B1140FE8FDF}"/>
          </ac:picMkLst>
        </pc:picChg>
        <pc:picChg chg="add mod">
          <ac:chgData name="R, Dhanush" userId="S::dhanushr@presidio.com::e4741c30-4ace-4be3-a77f-362422e400dc" providerId="AD" clId="Web-{C2CDEBE9-4EC6-1E5A-0599-4CACC60FF410}" dt="2024-08-25T02:23:05.894" v="58" actId="1076"/>
          <ac:picMkLst>
            <pc:docMk/>
            <pc:sldMk cId="2630734207" sldId="1713476483"/>
            <ac:picMk id="6" creationId="{31373BF3-452B-255B-40B0-641463F1B43A}"/>
          </ac:picMkLst>
        </pc:picChg>
      </pc:sldChg>
      <pc:sldChg chg="delSp modSp">
        <pc:chgData name="R, Dhanush" userId="S::dhanushr@presidio.com::e4741c30-4ace-4be3-a77f-362422e400dc" providerId="AD" clId="Web-{C2CDEBE9-4EC6-1E5A-0599-4CACC60FF410}" dt="2024-08-25T02:54:57.605" v="182" actId="20577"/>
        <pc:sldMkLst>
          <pc:docMk/>
          <pc:sldMk cId="3933931871" sldId="1713476484"/>
        </pc:sldMkLst>
        <pc:spChg chg="mod">
          <ac:chgData name="R, Dhanush" userId="S::dhanushr@presidio.com::e4741c30-4ace-4be3-a77f-362422e400dc" providerId="AD" clId="Web-{C2CDEBE9-4EC6-1E5A-0599-4CACC60FF410}" dt="2024-08-25T02:31:44.950" v="117" actId="20577"/>
          <ac:spMkLst>
            <pc:docMk/>
            <pc:sldMk cId="3933931871" sldId="1713476484"/>
            <ac:spMk id="3" creationId="{1BE5E818-FC3A-90B0-C2AF-F69D3F45BBF0}"/>
          </ac:spMkLst>
        </pc:spChg>
        <pc:spChg chg="mod">
          <ac:chgData name="R, Dhanush" userId="S::dhanushr@presidio.com::e4741c30-4ace-4be3-a77f-362422e400dc" providerId="AD" clId="Web-{C2CDEBE9-4EC6-1E5A-0599-4CACC60FF410}" dt="2024-08-25T02:54:57.605" v="182" actId="20577"/>
          <ac:spMkLst>
            <pc:docMk/>
            <pc:sldMk cId="3933931871" sldId="1713476484"/>
            <ac:spMk id="6" creationId="{B5B05484-B183-9A29-6269-ED44D69800E8}"/>
          </ac:spMkLst>
        </pc:spChg>
        <pc:picChg chg="del">
          <ac:chgData name="R, Dhanush" userId="S::dhanushr@presidio.com::e4741c30-4ace-4be3-a77f-362422e400dc" providerId="AD" clId="Web-{C2CDEBE9-4EC6-1E5A-0599-4CACC60FF410}" dt="2024-08-25T02:31:52.310" v="118"/>
          <ac:picMkLst>
            <pc:docMk/>
            <pc:sldMk cId="3933931871" sldId="1713476484"/>
            <ac:picMk id="7" creationId="{EF68BFF0-31D4-F907-5330-7451B1C392E9}"/>
          </ac:picMkLst>
        </pc:picChg>
      </pc:sldChg>
      <pc:sldChg chg="addSp delSp modSp">
        <pc:chgData name="R, Dhanush" userId="S::dhanushr@presidio.com::e4741c30-4ace-4be3-a77f-362422e400dc" providerId="AD" clId="Web-{C2CDEBE9-4EC6-1E5A-0599-4CACC60FF410}" dt="2024-08-25T04:38:25.884" v="346" actId="20577"/>
        <pc:sldMkLst>
          <pc:docMk/>
          <pc:sldMk cId="2365546328" sldId="1713476485"/>
        </pc:sldMkLst>
        <pc:spChg chg="mod">
          <ac:chgData name="R, Dhanush" userId="S::dhanushr@presidio.com::e4741c30-4ace-4be3-a77f-362422e400dc" providerId="AD" clId="Web-{C2CDEBE9-4EC6-1E5A-0599-4CACC60FF410}" dt="2024-08-25T04:26:25.203" v="243" actId="20577"/>
          <ac:spMkLst>
            <pc:docMk/>
            <pc:sldMk cId="2365546328" sldId="1713476485"/>
            <ac:spMk id="2" creationId="{F0EF323B-BAB0-9771-8D02-478DF935CC57}"/>
          </ac:spMkLst>
        </pc:spChg>
        <pc:spChg chg="mod">
          <ac:chgData name="R, Dhanush" userId="S::dhanushr@presidio.com::e4741c30-4ace-4be3-a77f-362422e400dc" providerId="AD" clId="Web-{C2CDEBE9-4EC6-1E5A-0599-4CACC60FF410}" dt="2024-08-25T04:38:25.884" v="346" actId="20577"/>
          <ac:spMkLst>
            <pc:docMk/>
            <pc:sldMk cId="2365546328" sldId="1713476485"/>
            <ac:spMk id="3" creationId="{C409D993-F1EB-33EB-32A0-0ADCB07521FE}"/>
          </ac:spMkLst>
        </pc:spChg>
        <pc:picChg chg="add mod">
          <ac:chgData name="R, Dhanush" userId="S::dhanushr@presidio.com::e4741c30-4ace-4be3-a77f-362422e400dc" providerId="AD" clId="Web-{C2CDEBE9-4EC6-1E5A-0599-4CACC60FF410}" dt="2024-08-25T04:37:37.820" v="320" actId="1076"/>
          <ac:picMkLst>
            <pc:docMk/>
            <pc:sldMk cId="2365546328" sldId="1713476485"/>
            <ac:picMk id="5" creationId="{A3B33FB9-982B-D3B6-8459-8A10D1FFB71C}"/>
          </ac:picMkLst>
        </pc:picChg>
        <pc:picChg chg="del">
          <ac:chgData name="R, Dhanush" userId="S::dhanushr@presidio.com::e4741c30-4ace-4be3-a77f-362422e400dc" providerId="AD" clId="Web-{C2CDEBE9-4EC6-1E5A-0599-4CACC60FF410}" dt="2024-08-25T02:47:41.489" v="168"/>
          <ac:picMkLst>
            <pc:docMk/>
            <pc:sldMk cId="2365546328" sldId="1713476485"/>
            <ac:picMk id="5" creationId="{DAE39F61-97FB-606A-FFFE-F1116C15A6C6}"/>
          </ac:picMkLst>
        </pc:picChg>
      </pc:sldChg>
      <pc:sldChg chg="addSp delSp modSp">
        <pc:chgData name="R, Dhanush" userId="S::dhanushr@presidio.com::e4741c30-4ace-4be3-a77f-362422e400dc" providerId="AD" clId="Web-{C2CDEBE9-4EC6-1E5A-0599-4CACC60FF410}" dt="2024-08-25T04:47:35.137" v="394" actId="14100"/>
        <pc:sldMkLst>
          <pc:docMk/>
          <pc:sldMk cId="170654177" sldId="1713476486"/>
        </pc:sldMkLst>
        <pc:spChg chg="mod">
          <ac:chgData name="R, Dhanush" userId="S::dhanushr@presidio.com::e4741c30-4ace-4be3-a77f-362422e400dc" providerId="AD" clId="Web-{C2CDEBE9-4EC6-1E5A-0599-4CACC60FF410}" dt="2024-08-25T04:38:53.478" v="359" actId="20577"/>
          <ac:spMkLst>
            <pc:docMk/>
            <pc:sldMk cId="170654177" sldId="1713476486"/>
            <ac:spMk id="2" creationId="{F0EF323B-BAB0-9771-8D02-478DF935CC57}"/>
          </ac:spMkLst>
        </pc:spChg>
        <pc:spChg chg="mod">
          <ac:chgData name="R, Dhanush" userId="S::dhanushr@presidio.com::e4741c30-4ace-4be3-a77f-362422e400dc" providerId="AD" clId="Web-{C2CDEBE9-4EC6-1E5A-0599-4CACC60FF410}" dt="2024-08-25T04:41:35.937" v="392" actId="1076"/>
          <ac:spMkLst>
            <pc:docMk/>
            <pc:sldMk cId="170654177" sldId="1713476486"/>
            <ac:spMk id="3" creationId="{C409D993-F1EB-33EB-32A0-0ADCB07521FE}"/>
          </ac:spMkLst>
        </pc:spChg>
        <pc:picChg chg="add mod">
          <ac:chgData name="R, Dhanush" userId="S::dhanushr@presidio.com::e4741c30-4ace-4be3-a77f-362422e400dc" providerId="AD" clId="Web-{C2CDEBE9-4EC6-1E5A-0599-4CACC60FF410}" dt="2024-08-25T04:47:35.137" v="394" actId="14100"/>
          <ac:picMkLst>
            <pc:docMk/>
            <pc:sldMk cId="170654177" sldId="1713476486"/>
            <ac:picMk id="5" creationId="{F165A96D-39A8-21F6-3D89-83F0C5F739C5}"/>
          </ac:picMkLst>
        </pc:picChg>
        <pc:picChg chg="del">
          <ac:chgData name="R, Dhanush" userId="S::dhanushr@presidio.com::e4741c30-4ace-4be3-a77f-362422e400dc" providerId="AD" clId="Web-{C2CDEBE9-4EC6-1E5A-0599-4CACC60FF410}" dt="2024-08-25T04:38:55.838" v="360"/>
          <ac:picMkLst>
            <pc:docMk/>
            <pc:sldMk cId="170654177" sldId="1713476486"/>
            <ac:picMk id="6" creationId="{321513F9-0F6B-0E31-D0EF-D91AD826ED10}"/>
          </ac:picMkLst>
        </pc:picChg>
      </pc:sldChg>
      <pc:sldChg chg="addSp delSp modSp">
        <pc:chgData name="R, Dhanush" userId="S::dhanushr@presidio.com::e4741c30-4ace-4be3-a77f-362422e400dc" providerId="AD" clId="Web-{C2CDEBE9-4EC6-1E5A-0599-4CACC60FF410}" dt="2024-08-25T05:06:58.368" v="576" actId="1076"/>
        <pc:sldMkLst>
          <pc:docMk/>
          <pc:sldMk cId="1879842638" sldId="1713476487"/>
        </pc:sldMkLst>
        <pc:spChg chg="mod">
          <ac:chgData name="R, Dhanush" userId="S::dhanushr@presidio.com::e4741c30-4ace-4be3-a77f-362422e400dc" providerId="AD" clId="Web-{C2CDEBE9-4EC6-1E5A-0599-4CACC60FF410}" dt="2024-08-25T04:54:11.761" v="401" actId="20577"/>
          <ac:spMkLst>
            <pc:docMk/>
            <pc:sldMk cId="1879842638" sldId="1713476487"/>
            <ac:spMk id="2" creationId="{F0EF323B-BAB0-9771-8D02-478DF935CC57}"/>
          </ac:spMkLst>
        </pc:spChg>
        <pc:spChg chg="mod">
          <ac:chgData name="R, Dhanush" userId="S::dhanushr@presidio.com::e4741c30-4ace-4be3-a77f-362422e400dc" providerId="AD" clId="Web-{C2CDEBE9-4EC6-1E5A-0599-4CACC60FF410}" dt="2024-08-25T05:06:45.227" v="573" actId="1076"/>
          <ac:spMkLst>
            <pc:docMk/>
            <pc:sldMk cId="1879842638" sldId="1713476487"/>
            <ac:spMk id="3" creationId="{C409D993-F1EB-33EB-32A0-0ADCB07521FE}"/>
          </ac:spMkLst>
        </pc:spChg>
        <pc:picChg chg="add del mod">
          <ac:chgData name="R, Dhanush" userId="S::dhanushr@presidio.com::e4741c30-4ace-4be3-a77f-362422e400dc" providerId="AD" clId="Web-{C2CDEBE9-4EC6-1E5A-0599-4CACC60FF410}" dt="2024-08-25T05:02:04.405" v="533"/>
          <ac:picMkLst>
            <pc:docMk/>
            <pc:sldMk cId="1879842638" sldId="1713476487"/>
            <ac:picMk id="5" creationId="{096619FF-22CE-CB56-BD35-65FE54B60735}"/>
          </ac:picMkLst>
        </pc:picChg>
        <pc:picChg chg="add mod">
          <ac:chgData name="R, Dhanush" userId="S::dhanushr@presidio.com::e4741c30-4ace-4be3-a77f-362422e400dc" providerId="AD" clId="Web-{C2CDEBE9-4EC6-1E5A-0599-4CACC60FF410}" dt="2024-08-25T05:06:58.368" v="576" actId="1076"/>
          <ac:picMkLst>
            <pc:docMk/>
            <pc:sldMk cId="1879842638" sldId="1713476487"/>
            <ac:picMk id="6" creationId="{D8725CD5-9AB7-9C18-4EF3-68E11E54D5AE}"/>
          </ac:picMkLst>
        </pc:picChg>
        <pc:picChg chg="add mod">
          <ac:chgData name="R, Dhanush" userId="S::dhanushr@presidio.com::e4741c30-4ace-4be3-a77f-362422e400dc" providerId="AD" clId="Web-{C2CDEBE9-4EC6-1E5A-0599-4CACC60FF410}" dt="2024-08-25T05:06:54.649" v="575" actId="1076"/>
          <ac:picMkLst>
            <pc:docMk/>
            <pc:sldMk cId="1879842638" sldId="1713476487"/>
            <ac:picMk id="7" creationId="{BA0EFB99-7452-9261-C697-B70FA28A7D83}"/>
          </ac:picMkLst>
        </pc:picChg>
      </pc:sldChg>
      <pc:sldChg chg="addSp delSp modSp">
        <pc:chgData name="R, Dhanush" userId="S::dhanushr@presidio.com::e4741c30-4ace-4be3-a77f-362422e400dc" providerId="AD" clId="Web-{C2CDEBE9-4EC6-1E5A-0599-4CACC60FF410}" dt="2024-08-25T06:02:54.651" v="845" actId="1076"/>
        <pc:sldMkLst>
          <pc:docMk/>
          <pc:sldMk cId="1129775685" sldId="1713476488"/>
        </pc:sldMkLst>
        <pc:spChg chg="mod">
          <ac:chgData name="R, Dhanush" userId="S::dhanushr@presidio.com::e4741c30-4ace-4be3-a77f-362422e400dc" providerId="AD" clId="Web-{C2CDEBE9-4EC6-1E5A-0599-4CACC60FF410}" dt="2024-08-25T05:57:24.985" v="840" actId="20577"/>
          <ac:spMkLst>
            <pc:docMk/>
            <pc:sldMk cId="1129775685" sldId="1713476488"/>
            <ac:spMk id="2" creationId="{F0EF323B-BAB0-9771-8D02-478DF935CC57}"/>
          </ac:spMkLst>
        </pc:spChg>
        <pc:spChg chg="mod">
          <ac:chgData name="R, Dhanush" userId="S::dhanushr@presidio.com::e4741c30-4ace-4be3-a77f-362422e400dc" providerId="AD" clId="Web-{C2CDEBE9-4EC6-1E5A-0599-4CACC60FF410}" dt="2024-08-25T05:57:36.907" v="842" actId="20577"/>
          <ac:spMkLst>
            <pc:docMk/>
            <pc:sldMk cId="1129775685" sldId="1713476488"/>
            <ac:spMk id="3" creationId="{C409D993-F1EB-33EB-32A0-0ADCB07521FE}"/>
          </ac:spMkLst>
        </pc:spChg>
        <pc:picChg chg="add del">
          <ac:chgData name="R, Dhanush" userId="S::dhanushr@presidio.com::e4741c30-4ace-4be3-a77f-362422e400dc" providerId="AD" clId="Web-{C2CDEBE9-4EC6-1E5A-0599-4CACC60FF410}" dt="2024-08-25T05:52:43.461" v="791"/>
          <ac:picMkLst>
            <pc:docMk/>
            <pc:sldMk cId="1129775685" sldId="1713476488"/>
            <ac:picMk id="5" creationId="{4BC7513F-8192-9C17-BEC4-98667156DA83}"/>
          </ac:picMkLst>
        </pc:picChg>
        <pc:picChg chg="add mod">
          <ac:chgData name="R, Dhanush" userId="S::dhanushr@presidio.com::e4741c30-4ace-4be3-a77f-362422e400dc" providerId="AD" clId="Web-{C2CDEBE9-4EC6-1E5A-0599-4CACC60FF410}" dt="2024-08-25T06:02:54.651" v="845" actId="1076"/>
          <ac:picMkLst>
            <pc:docMk/>
            <pc:sldMk cId="1129775685" sldId="1713476488"/>
            <ac:picMk id="6" creationId="{71D1FA0D-8614-F9E4-0015-93BB2D048A22}"/>
          </ac:picMkLst>
        </pc:picChg>
      </pc:sldChg>
      <pc:sldChg chg="delSp modSp del">
        <pc:chgData name="R, Dhanush" userId="S::dhanushr@presidio.com::e4741c30-4ace-4be3-a77f-362422e400dc" providerId="AD" clId="Web-{C2CDEBE9-4EC6-1E5A-0599-4CACC60FF410}" dt="2024-08-25T06:29:53.284" v="1066"/>
        <pc:sldMkLst>
          <pc:docMk/>
          <pc:sldMk cId="950853754" sldId="1713476489"/>
        </pc:sldMkLst>
        <pc:spChg chg="mod">
          <ac:chgData name="R, Dhanush" userId="S::dhanushr@presidio.com::e4741c30-4ace-4be3-a77f-362422e400dc" providerId="AD" clId="Web-{C2CDEBE9-4EC6-1E5A-0599-4CACC60FF410}" dt="2024-08-25T06:29:32.783" v="1063" actId="20577"/>
          <ac:spMkLst>
            <pc:docMk/>
            <pc:sldMk cId="950853754" sldId="1713476489"/>
            <ac:spMk id="2" creationId="{F0EF323B-BAB0-9771-8D02-478DF935CC57}"/>
          </ac:spMkLst>
        </pc:spChg>
        <pc:picChg chg="del">
          <ac:chgData name="R, Dhanush" userId="S::dhanushr@presidio.com::e4741c30-4ace-4be3-a77f-362422e400dc" providerId="AD" clId="Web-{C2CDEBE9-4EC6-1E5A-0599-4CACC60FF410}" dt="2024-08-25T06:28:32.953" v="1047"/>
          <ac:picMkLst>
            <pc:docMk/>
            <pc:sldMk cId="950853754" sldId="1713476489"/>
            <ac:picMk id="5" creationId="{B9116268-26A1-F9C4-7F70-5C0A0E861C28}"/>
          </ac:picMkLst>
        </pc:picChg>
      </pc:sldChg>
      <pc:sldChg chg="modSp">
        <pc:chgData name="R, Dhanush" userId="S::dhanushr@presidio.com::e4741c30-4ace-4be3-a77f-362422e400dc" providerId="AD" clId="Web-{C2CDEBE9-4EC6-1E5A-0599-4CACC60FF410}" dt="2024-08-25T06:37:52.017" v="1261" actId="14100"/>
        <pc:sldMkLst>
          <pc:docMk/>
          <pc:sldMk cId="3515872456" sldId="1713476490"/>
        </pc:sldMkLst>
        <pc:spChg chg="mod">
          <ac:chgData name="R, Dhanush" userId="S::dhanushr@presidio.com::e4741c30-4ace-4be3-a77f-362422e400dc" providerId="AD" clId="Web-{C2CDEBE9-4EC6-1E5A-0599-4CACC60FF410}" dt="2024-08-25T06:29:51.534" v="1065" actId="20577"/>
          <ac:spMkLst>
            <pc:docMk/>
            <pc:sldMk cId="3515872456" sldId="1713476490"/>
            <ac:spMk id="2" creationId="{F0EF323B-BAB0-9771-8D02-478DF935CC57}"/>
          </ac:spMkLst>
        </pc:spChg>
        <pc:spChg chg="mod">
          <ac:chgData name="R, Dhanush" userId="S::dhanushr@presidio.com::e4741c30-4ace-4be3-a77f-362422e400dc" providerId="AD" clId="Web-{C2CDEBE9-4EC6-1E5A-0599-4CACC60FF410}" dt="2024-08-25T06:37:52.017" v="1261" actId="14100"/>
          <ac:spMkLst>
            <pc:docMk/>
            <pc:sldMk cId="3515872456" sldId="1713476490"/>
            <ac:spMk id="6" creationId="{6EDD5B60-8ADB-B73A-05B8-47EC6401DA4E}"/>
          </ac:spMkLst>
        </pc:spChg>
      </pc:sldChg>
      <pc:sldChg chg="del">
        <pc:chgData name="R, Dhanush" userId="S::dhanushr@presidio.com::e4741c30-4ace-4be3-a77f-362422e400dc" providerId="AD" clId="Web-{C2CDEBE9-4EC6-1E5A-0599-4CACC60FF410}" dt="2024-08-25T06:38:29.706" v="1262"/>
        <pc:sldMkLst>
          <pc:docMk/>
          <pc:sldMk cId="2714140294" sldId="1713476491"/>
        </pc:sldMkLst>
      </pc:sldChg>
      <pc:sldChg chg="addSp delSp modSp">
        <pc:chgData name="R, Dhanush" userId="S::dhanushr@presidio.com::e4741c30-4ace-4be3-a77f-362422e400dc" providerId="AD" clId="Web-{C2CDEBE9-4EC6-1E5A-0599-4CACC60FF410}" dt="2024-08-25T07:22:04.951" v="1578" actId="1076"/>
        <pc:sldMkLst>
          <pc:docMk/>
          <pc:sldMk cId="341109242" sldId="1713476492"/>
        </pc:sldMkLst>
        <pc:spChg chg="mod">
          <ac:chgData name="R, Dhanush" userId="S::dhanushr@presidio.com::e4741c30-4ace-4be3-a77f-362422e400dc" providerId="AD" clId="Web-{C2CDEBE9-4EC6-1E5A-0599-4CACC60FF410}" dt="2024-08-25T06:49:08.443" v="1303" actId="20577"/>
          <ac:spMkLst>
            <pc:docMk/>
            <pc:sldMk cId="341109242" sldId="1713476492"/>
            <ac:spMk id="2" creationId="{F0EF323B-BAB0-9771-8D02-478DF935CC57}"/>
          </ac:spMkLst>
        </pc:spChg>
        <pc:spChg chg="mod">
          <ac:chgData name="R, Dhanush" userId="S::dhanushr@presidio.com::e4741c30-4ace-4be3-a77f-362422e400dc" providerId="AD" clId="Web-{C2CDEBE9-4EC6-1E5A-0599-4CACC60FF410}" dt="2024-08-25T07:21:57.247" v="1577" actId="20577"/>
          <ac:spMkLst>
            <pc:docMk/>
            <pc:sldMk cId="341109242" sldId="1713476492"/>
            <ac:spMk id="7" creationId="{7C064A92-AA0E-1BDD-CBF3-594091DB956A}"/>
          </ac:spMkLst>
        </pc:spChg>
        <pc:picChg chg="add mod">
          <ac:chgData name="R, Dhanush" userId="S::dhanushr@presidio.com::e4741c30-4ace-4be3-a77f-362422e400dc" providerId="AD" clId="Web-{C2CDEBE9-4EC6-1E5A-0599-4CACC60FF410}" dt="2024-08-25T07:22:04.951" v="1578" actId="1076"/>
          <ac:picMkLst>
            <pc:docMk/>
            <pc:sldMk cId="341109242" sldId="1713476492"/>
            <ac:picMk id="5" creationId="{A574F679-ABAC-E074-D077-740E6D79DE4C}"/>
          </ac:picMkLst>
        </pc:picChg>
        <pc:picChg chg="del">
          <ac:chgData name="R, Dhanush" userId="S::dhanushr@presidio.com::e4741c30-4ace-4be3-a77f-362422e400dc" providerId="AD" clId="Web-{C2CDEBE9-4EC6-1E5A-0599-4CACC60FF410}" dt="2024-08-25T06:58:12.244" v="1395"/>
          <ac:picMkLst>
            <pc:docMk/>
            <pc:sldMk cId="341109242" sldId="1713476492"/>
            <ac:picMk id="11" creationId="{87D93F3F-0D76-1B3E-622F-A10C243FF499}"/>
          </ac:picMkLst>
        </pc:picChg>
      </pc:sldChg>
      <pc:sldChg chg="addSp delSp modSp">
        <pc:chgData name="R, Dhanush" userId="S::dhanushr@presidio.com::e4741c30-4ace-4be3-a77f-362422e400dc" providerId="AD" clId="Web-{C2CDEBE9-4EC6-1E5A-0599-4CACC60FF410}" dt="2024-08-25T07:36:39.052" v="1650" actId="20577"/>
        <pc:sldMkLst>
          <pc:docMk/>
          <pc:sldMk cId="315010900" sldId="1713476494"/>
        </pc:sldMkLst>
        <pc:spChg chg="del mod">
          <ac:chgData name="R, Dhanush" userId="S::dhanushr@presidio.com::e4741c30-4ace-4be3-a77f-362422e400dc" providerId="AD" clId="Web-{C2CDEBE9-4EC6-1E5A-0599-4CACC60FF410}" dt="2024-08-25T07:35:35.295" v="1601"/>
          <ac:spMkLst>
            <pc:docMk/>
            <pc:sldMk cId="315010900" sldId="1713476494"/>
            <ac:spMk id="2" creationId="{F0EF323B-BAB0-9771-8D02-478DF935CC57}"/>
          </ac:spMkLst>
        </pc:spChg>
        <pc:spChg chg="mod">
          <ac:chgData name="R, Dhanush" userId="S::dhanushr@presidio.com::e4741c30-4ace-4be3-a77f-362422e400dc" providerId="AD" clId="Web-{C2CDEBE9-4EC6-1E5A-0599-4CACC60FF410}" dt="2024-08-25T07:36:39.052" v="1650" actId="20577"/>
          <ac:spMkLst>
            <pc:docMk/>
            <pc:sldMk cId="315010900" sldId="1713476494"/>
            <ac:spMk id="7" creationId="{7C064A92-AA0E-1BDD-CBF3-594091DB956A}"/>
          </ac:spMkLst>
        </pc:spChg>
        <pc:spChg chg="add del mod">
          <ac:chgData name="R, Dhanush" userId="S::dhanushr@presidio.com::e4741c30-4ace-4be3-a77f-362422e400dc" providerId="AD" clId="Web-{C2CDEBE9-4EC6-1E5A-0599-4CACC60FF410}" dt="2024-08-25T07:35:51.145" v="1603"/>
          <ac:spMkLst>
            <pc:docMk/>
            <pc:sldMk cId="315010900" sldId="1713476494"/>
            <ac:spMk id="11" creationId="{9306502A-C101-ED3C-532A-9ECC8402BCEB}"/>
          </ac:spMkLst>
        </pc:spChg>
        <pc:picChg chg="del">
          <ac:chgData name="R, Dhanush" userId="S::dhanushr@presidio.com::e4741c30-4ace-4be3-a77f-362422e400dc" providerId="AD" clId="Web-{C2CDEBE9-4EC6-1E5A-0599-4CACC60FF410}" dt="2024-08-25T07:09:09.826" v="1461"/>
          <ac:picMkLst>
            <pc:docMk/>
            <pc:sldMk cId="315010900" sldId="1713476494"/>
            <ac:picMk id="5" creationId="{EC89BA89-5726-9C63-153A-11A9F0C8F653}"/>
          </ac:picMkLst>
        </pc:picChg>
        <pc:picChg chg="add del mod">
          <ac:chgData name="R, Dhanush" userId="S::dhanushr@presidio.com::e4741c30-4ace-4be3-a77f-362422e400dc" providerId="AD" clId="Web-{C2CDEBE9-4EC6-1E5A-0599-4CACC60FF410}" dt="2024-08-25T07:21:34.294" v="1571"/>
          <ac:picMkLst>
            <pc:docMk/>
            <pc:sldMk cId="315010900" sldId="1713476494"/>
            <ac:picMk id="6" creationId="{7EA3584D-D74C-257A-1F3E-94DEB1EC075A}"/>
          </ac:picMkLst>
        </pc:picChg>
        <pc:picChg chg="add del mod">
          <ac:chgData name="R, Dhanush" userId="S::dhanushr@presidio.com::e4741c30-4ace-4be3-a77f-362422e400dc" providerId="AD" clId="Web-{C2CDEBE9-4EC6-1E5A-0599-4CACC60FF410}" dt="2024-08-25T07:27:02.210" v="1590"/>
          <ac:picMkLst>
            <pc:docMk/>
            <pc:sldMk cId="315010900" sldId="1713476494"/>
            <ac:picMk id="8" creationId="{3B0E0136-17A5-3023-0963-30A5BCAA6F64}"/>
          </ac:picMkLst>
        </pc:picChg>
        <pc:picChg chg="add mod">
          <ac:chgData name="R, Dhanush" userId="S::dhanushr@presidio.com::e4741c30-4ace-4be3-a77f-362422e400dc" providerId="AD" clId="Web-{C2CDEBE9-4EC6-1E5A-0599-4CACC60FF410}" dt="2024-08-25T07:35:59.348" v="1604" actId="1076"/>
          <ac:picMkLst>
            <pc:docMk/>
            <pc:sldMk cId="315010900" sldId="1713476494"/>
            <ac:picMk id="9" creationId="{87163CB2-58F3-6FEE-F1BE-9FC78F39DCAF}"/>
          </ac:picMkLst>
        </pc:picChg>
      </pc:sldChg>
      <pc:sldChg chg="modSp">
        <pc:chgData name="R, Dhanush" userId="S::dhanushr@presidio.com::e4741c30-4ace-4be3-a77f-362422e400dc" providerId="AD" clId="Web-{C2CDEBE9-4EC6-1E5A-0599-4CACC60FF410}" dt="2024-08-25T01:47:55.779" v="32" actId="14100"/>
        <pc:sldMkLst>
          <pc:docMk/>
          <pc:sldMk cId="2031184030" sldId="1713476496"/>
        </pc:sldMkLst>
        <pc:spChg chg="mod">
          <ac:chgData name="R, Dhanush" userId="S::dhanushr@presidio.com::e4741c30-4ace-4be3-a77f-362422e400dc" providerId="AD" clId="Web-{C2CDEBE9-4EC6-1E5A-0599-4CACC60FF410}" dt="2024-08-25T01:47:55.779" v="32" actId="14100"/>
          <ac:spMkLst>
            <pc:docMk/>
            <pc:sldMk cId="2031184030" sldId="1713476496"/>
            <ac:spMk id="9" creationId="{63F012CF-DFF2-D686-1593-B9D14509A263}"/>
          </ac:spMkLst>
        </pc:spChg>
      </pc:sldChg>
      <pc:sldChg chg="modSp">
        <pc:chgData name="R, Dhanush" userId="S::dhanushr@presidio.com::e4741c30-4ace-4be3-a77f-362422e400dc" providerId="AD" clId="Web-{C2CDEBE9-4EC6-1E5A-0599-4CACC60FF410}" dt="2024-08-25T02:28:48.111" v="88" actId="20577"/>
        <pc:sldMkLst>
          <pc:docMk/>
          <pc:sldMk cId="474192546" sldId="1713476497"/>
        </pc:sldMkLst>
        <pc:spChg chg="mod">
          <ac:chgData name="R, Dhanush" userId="S::dhanushr@presidio.com::e4741c30-4ace-4be3-a77f-362422e400dc" providerId="AD" clId="Web-{C2CDEBE9-4EC6-1E5A-0599-4CACC60FF410}" dt="2024-08-25T02:28:48.111" v="88" actId="20577"/>
          <ac:spMkLst>
            <pc:docMk/>
            <pc:sldMk cId="474192546" sldId="1713476497"/>
            <ac:spMk id="9" creationId="{750974BE-25DB-60CE-FB06-92A72FDF26A4}"/>
          </ac:spMkLst>
        </pc:spChg>
      </pc:sldChg>
      <pc:sldChg chg="modSp">
        <pc:chgData name="R, Dhanush" userId="S::dhanushr@presidio.com::e4741c30-4ace-4be3-a77f-362422e400dc" providerId="AD" clId="Web-{C2CDEBE9-4EC6-1E5A-0599-4CACC60FF410}" dt="2024-08-25T05:43:27.304" v="763" actId="20577"/>
        <pc:sldMkLst>
          <pc:docMk/>
          <pc:sldMk cId="1579207443" sldId="1713476498"/>
        </pc:sldMkLst>
        <pc:spChg chg="mod">
          <ac:chgData name="R, Dhanush" userId="S::dhanushr@presidio.com::e4741c30-4ace-4be3-a77f-362422e400dc" providerId="AD" clId="Web-{C2CDEBE9-4EC6-1E5A-0599-4CACC60FF410}" dt="2024-08-25T05:43:27.304" v="763" actId="20577"/>
          <ac:spMkLst>
            <pc:docMk/>
            <pc:sldMk cId="1579207443" sldId="1713476498"/>
            <ac:spMk id="9" creationId="{B0133CB2-0FF4-FDE5-483B-46115C882B80}"/>
          </ac:spMkLst>
        </pc:spChg>
      </pc:sldChg>
      <pc:sldChg chg="modSp">
        <pc:chgData name="R, Dhanush" userId="S::dhanushr@presidio.com::e4741c30-4ace-4be3-a77f-362422e400dc" providerId="AD" clId="Web-{C2CDEBE9-4EC6-1E5A-0599-4CACC60FF410}" dt="2024-08-25T06:39:04.957" v="1283" actId="14100"/>
        <pc:sldMkLst>
          <pc:docMk/>
          <pc:sldMk cId="2857927898" sldId="1713476499"/>
        </pc:sldMkLst>
        <pc:spChg chg="mod">
          <ac:chgData name="R, Dhanush" userId="S::dhanushr@presidio.com::e4741c30-4ace-4be3-a77f-362422e400dc" providerId="AD" clId="Web-{C2CDEBE9-4EC6-1E5A-0599-4CACC60FF410}" dt="2024-08-25T06:39:04.957" v="1283" actId="14100"/>
          <ac:spMkLst>
            <pc:docMk/>
            <pc:sldMk cId="2857927898" sldId="1713476499"/>
            <ac:spMk id="9" creationId="{00E62140-5AB1-BBEF-95E5-F73065094159}"/>
          </ac:spMkLst>
        </pc:spChg>
      </pc:sldChg>
      <pc:sldChg chg="delSp modSp del">
        <pc:chgData name="R, Dhanush" userId="S::dhanushr@presidio.com::e4741c30-4ace-4be3-a77f-362422e400dc" providerId="AD" clId="Web-{C2CDEBE9-4EC6-1E5A-0599-4CACC60FF410}" dt="2024-08-25T06:28:23.562" v="1046"/>
        <pc:sldMkLst>
          <pc:docMk/>
          <pc:sldMk cId="605709517" sldId="1713476512"/>
        </pc:sldMkLst>
        <pc:spChg chg="mod">
          <ac:chgData name="R, Dhanush" userId="S::dhanushr@presidio.com::e4741c30-4ace-4be3-a77f-362422e400dc" providerId="AD" clId="Web-{C2CDEBE9-4EC6-1E5A-0599-4CACC60FF410}" dt="2024-08-25T06:03:59.418" v="866" actId="20577"/>
          <ac:spMkLst>
            <pc:docMk/>
            <pc:sldMk cId="605709517" sldId="1713476512"/>
            <ac:spMk id="2" creationId="{F0EF323B-BAB0-9771-8D02-478DF935CC57}"/>
          </ac:spMkLst>
        </pc:spChg>
        <pc:spChg chg="mod">
          <ac:chgData name="R, Dhanush" userId="S::dhanushr@presidio.com::e4741c30-4ace-4be3-a77f-362422e400dc" providerId="AD" clId="Web-{C2CDEBE9-4EC6-1E5A-0599-4CACC60FF410}" dt="2024-08-25T06:28:16.281" v="1045" actId="20577"/>
          <ac:spMkLst>
            <pc:docMk/>
            <pc:sldMk cId="605709517" sldId="1713476512"/>
            <ac:spMk id="3" creationId="{C409D993-F1EB-33EB-32A0-0ADCB07521FE}"/>
          </ac:spMkLst>
        </pc:spChg>
        <pc:picChg chg="del">
          <ac:chgData name="R, Dhanush" userId="S::dhanushr@presidio.com::e4741c30-4ace-4be3-a77f-362422e400dc" providerId="AD" clId="Web-{C2CDEBE9-4EC6-1E5A-0599-4CACC60FF410}" dt="2024-08-25T06:03:07.151" v="846"/>
          <ac:picMkLst>
            <pc:docMk/>
            <pc:sldMk cId="605709517" sldId="1713476512"/>
            <ac:picMk id="5" creationId="{7A85A4E6-E602-2C7D-5F62-6968895CA3DB}"/>
          </ac:picMkLst>
        </pc:picChg>
      </pc:sldChg>
      <pc:sldChg chg="modSp add ord replId">
        <pc:chgData name="R, Dhanush" userId="S::dhanushr@presidio.com::e4741c30-4ace-4be3-a77f-362422e400dc" providerId="AD" clId="Web-{C2CDEBE9-4EC6-1E5A-0599-4CACC60FF410}" dt="2024-08-25T02:44:53.342" v="160" actId="20577"/>
        <pc:sldMkLst>
          <pc:docMk/>
          <pc:sldMk cId="2544283954" sldId="1713476513"/>
        </pc:sldMkLst>
        <pc:spChg chg="mod">
          <ac:chgData name="R, Dhanush" userId="S::dhanushr@presidio.com::e4741c30-4ace-4be3-a77f-362422e400dc" providerId="AD" clId="Web-{C2CDEBE9-4EC6-1E5A-0599-4CACC60FF410}" dt="2024-08-25T02:44:53.342" v="160" actId="20577"/>
          <ac:spMkLst>
            <pc:docMk/>
            <pc:sldMk cId="2544283954" sldId="1713476513"/>
            <ac:spMk id="9" creationId="{750974BE-25DB-60CE-FB06-92A72FDF26A4}"/>
          </ac:spMkLst>
        </pc:spChg>
      </pc:sldChg>
      <pc:sldChg chg="delSp modSp add replId">
        <pc:chgData name="R, Dhanush" userId="S::dhanushr@presidio.com::e4741c30-4ace-4be3-a77f-362422e400dc" providerId="AD" clId="Web-{C2CDEBE9-4EC6-1E5A-0599-4CACC60FF410}" dt="2024-08-25T05:16:21.152" v="654" actId="1076"/>
        <pc:sldMkLst>
          <pc:docMk/>
          <pc:sldMk cId="3335621679" sldId="1713476514"/>
        </pc:sldMkLst>
        <pc:spChg chg="mod">
          <ac:chgData name="R, Dhanush" userId="S::dhanushr@presidio.com::e4741c30-4ace-4be3-a77f-362422e400dc" providerId="AD" clId="Web-{C2CDEBE9-4EC6-1E5A-0599-4CACC60FF410}" dt="2024-08-25T05:07:20.572" v="589" actId="20577"/>
          <ac:spMkLst>
            <pc:docMk/>
            <pc:sldMk cId="3335621679" sldId="1713476514"/>
            <ac:spMk id="2" creationId="{F0EF323B-BAB0-9771-8D02-478DF935CC57}"/>
          </ac:spMkLst>
        </pc:spChg>
        <pc:spChg chg="mod">
          <ac:chgData name="R, Dhanush" userId="S::dhanushr@presidio.com::e4741c30-4ace-4be3-a77f-362422e400dc" providerId="AD" clId="Web-{C2CDEBE9-4EC6-1E5A-0599-4CACC60FF410}" dt="2024-08-25T05:16:21.152" v="654" actId="1076"/>
          <ac:spMkLst>
            <pc:docMk/>
            <pc:sldMk cId="3335621679" sldId="1713476514"/>
            <ac:spMk id="3" creationId="{C409D993-F1EB-33EB-32A0-0ADCB07521FE}"/>
          </ac:spMkLst>
        </pc:spChg>
        <pc:picChg chg="del">
          <ac:chgData name="R, Dhanush" userId="S::dhanushr@presidio.com::e4741c30-4ace-4be3-a77f-362422e400dc" providerId="AD" clId="Web-{C2CDEBE9-4EC6-1E5A-0599-4CACC60FF410}" dt="2024-08-25T05:08:03.183" v="591"/>
          <ac:picMkLst>
            <pc:docMk/>
            <pc:sldMk cId="3335621679" sldId="1713476514"/>
            <ac:picMk id="6" creationId="{D8725CD5-9AB7-9C18-4EF3-68E11E54D5AE}"/>
          </ac:picMkLst>
        </pc:picChg>
        <pc:picChg chg="del">
          <ac:chgData name="R, Dhanush" userId="S::dhanushr@presidio.com::e4741c30-4ace-4be3-a77f-362422e400dc" providerId="AD" clId="Web-{C2CDEBE9-4EC6-1E5A-0599-4CACC60FF410}" dt="2024-08-25T05:08:04.464" v="592"/>
          <ac:picMkLst>
            <pc:docMk/>
            <pc:sldMk cId="3335621679" sldId="1713476514"/>
            <ac:picMk id="7" creationId="{BA0EFB99-7452-9261-C697-B70FA28A7D83}"/>
          </ac:picMkLst>
        </pc:picChg>
      </pc:sldChg>
      <pc:sldChg chg="addSp modSp add replId">
        <pc:chgData name="R, Dhanush" userId="S::dhanushr@presidio.com::e4741c30-4ace-4be3-a77f-362422e400dc" providerId="AD" clId="Web-{C2CDEBE9-4EC6-1E5A-0599-4CACC60FF410}" dt="2024-08-25T05:45:36.542" v="769" actId="1076"/>
        <pc:sldMkLst>
          <pc:docMk/>
          <pc:sldMk cId="4195214255" sldId="1713476515"/>
        </pc:sldMkLst>
        <pc:spChg chg="mod">
          <ac:chgData name="R, Dhanush" userId="S::dhanushr@presidio.com::e4741c30-4ace-4be3-a77f-362422e400dc" providerId="AD" clId="Web-{C2CDEBE9-4EC6-1E5A-0599-4CACC60FF410}" dt="2024-08-25T05:17:00.185" v="669" actId="20577"/>
          <ac:spMkLst>
            <pc:docMk/>
            <pc:sldMk cId="4195214255" sldId="1713476515"/>
            <ac:spMk id="2" creationId="{F0EF323B-BAB0-9771-8D02-478DF935CC57}"/>
          </ac:spMkLst>
        </pc:spChg>
        <pc:spChg chg="mod">
          <ac:chgData name="R, Dhanush" userId="S::dhanushr@presidio.com::e4741c30-4ace-4be3-a77f-362422e400dc" providerId="AD" clId="Web-{C2CDEBE9-4EC6-1E5A-0599-4CACC60FF410}" dt="2024-08-25T05:45:24.198" v="765" actId="20577"/>
          <ac:spMkLst>
            <pc:docMk/>
            <pc:sldMk cId="4195214255" sldId="1713476515"/>
            <ac:spMk id="3" creationId="{C409D993-F1EB-33EB-32A0-0ADCB07521FE}"/>
          </ac:spMkLst>
        </pc:spChg>
        <pc:picChg chg="add mod">
          <ac:chgData name="R, Dhanush" userId="S::dhanushr@presidio.com::e4741c30-4ace-4be3-a77f-362422e400dc" providerId="AD" clId="Web-{C2CDEBE9-4EC6-1E5A-0599-4CACC60FF410}" dt="2024-08-25T05:45:36.542" v="769" actId="1076"/>
          <ac:picMkLst>
            <pc:docMk/>
            <pc:sldMk cId="4195214255" sldId="1713476515"/>
            <ac:picMk id="5" creationId="{2269A4E2-B565-E2E3-4FA7-95EAC349C360}"/>
          </ac:picMkLst>
        </pc:picChg>
      </pc:sldChg>
    </pc:docChg>
  </pc:docChgLst>
  <pc:docChgLst>
    <pc:chgData name="M, Sundar" userId="S::sundarm@presidio.com::ca697c55-03be-4e9d-b7ac-2a79a71bf561" providerId="AD" clId="Web-{A0A4CA23-FE4E-F237-CBAF-20514C851CF8}"/>
    <pc:docChg chg="addSld modSld sldOrd modSection">
      <pc:chgData name="M, Sundar" userId="S::sundarm@presidio.com::ca697c55-03be-4e9d-b7ac-2a79a71bf561" providerId="AD" clId="Web-{A0A4CA23-FE4E-F237-CBAF-20514C851CF8}" dt="2024-08-29T13:12:06.507" v="566" actId="20577"/>
      <pc:docMkLst>
        <pc:docMk/>
      </pc:docMkLst>
      <pc:sldChg chg="modSp">
        <pc:chgData name="M, Sundar" userId="S::sundarm@presidio.com::ca697c55-03be-4e9d-b7ac-2a79a71bf561" providerId="AD" clId="Web-{A0A4CA23-FE4E-F237-CBAF-20514C851CF8}" dt="2024-08-29T09:05:52.943" v="5" actId="20577"/>
        <pc:sldMkLst>
          <pc:docMk/>
          <pc:sldMk cId="2066393000" sldId="2147308654"/>
        </pc:sldMkLst>
        <pc:spChg chg="mod">
          <ac:chgData name="M, Sundar" userId="S::sundarm@presidio.com::ca697c55-03be-4e9d-b7ac-2a79a71bf561" providerId="AD" clId="Web-{A0A4CA23-FE4E-F237-CBAF-20514C851CF8}" dt="2024-08-29T09:05:52.943" v="5" actId="20577"/>
          <ac:spMkLst>
            <pc:docMk/>
            <pc:sldMk cId="2066393000" sldId="2147308654"/>
            <ac:spMk id="2" creationId="{CD93651E-4AE9-0380-EA84-ABD3571B6FE1}"/>
          </ac:spMkLst>
        </pc:spChg>
      </pc:sldChg>
      <pc:sldChg chg="addSp delSp modSp">
        <pc:chgData name="M, Sundar" userId="S::sundarm@presidio.com::ca697c55-03be-4e9d-b7ac-2a79a71bf561" providerId="AD" clId="Web-{A0A4CA23-FE4E-F237-CBAF-20514C851CF8}" dt="2024-08-29T09:38:21.779" v="513" actId="1076"/>
        <pc:sldMkLst>
          <pc:docMk/>
          <pc:sldMk cId="3441693446" sldId="2147308655"/>
        </pc:sldMkLst>
        <pc:picChg chg="add mod">
          <ac:chgData name="M, Sundar" userId="S::sundarm@presidio.com::ca697c55-03be-4e9d-b7ac-2a79a71bf561" providerId="AD" clId="Web-{A0A4CA23-FE4E-F237-CBAF-20514C851CF8}" dt="2024-08-29T09:38:21.779" v="513" actId="1076"/>
          <ac:picMkLst>
            <pc:docMk/>
            <pc:sldMk cId="3441693446" sldId="2147308655"/>
            <ac:picMk id="5" creationId="{7EC47EB0-0D41-B745-3032-E5152D375332}"/>
          </ac:picMkLst>
        </pc:picChg>
        <pc:picChg chg="del">
          <ac:chgData name="M, Sundar" userId="S::sundarm@presidio.com::ca697c55-03be-4e9d-b7ac-2a79a71bf561" providerId="AD" clId="Web-{A0A4CA23-FE4E-F237-CBAF-20514C851CF8}" dt="2024-08-29T09:36:35.166" v="506"/>
          <ac:picMkLst>
            <pc:docMk/>
            <pc:sldMk cId="3441693446" sldId="2147308655"/>
            <ac:picMk id="6" creationId="{B85A3FDB-3273-A58F-C41C-EC611B72A991}"/>
          </ac:picMkLst>
        </pc:picChg>
      </pc:sldChg>
      <pc:sldChg chg="modSp add ord replId">
        <pc:chgData name="M, Sundar" userId="S::sundarm@presidio.com::ca697c55-03be-4e9d-b7ac-2a79a71bf561" providerId="AD" clId="Web-{A0A4CA23-FE4E-F237-CBAF-20514C851CF8}" dt="2024-08-29T13:12:06.507" v="566" actId="20577"/>
        <pc:sldMkLst>
          <pc:docMk/>
          <pc:sldMk cId="1087895433" sldId="2147308660"/>
        </pc:sldMkLst>
        <pc:spChg chg="mod">
          <ac:chgData name="M, Sundar" userId="S::sundarm@presidio.com::ca697c55-03be-4e9d-b7ac-2a79a71bf561" providerId="AD" clId="Web-{A0A4CA23-FE4E-F237-CBAF-20514C851CF8}" dt="2024-08-29T09:06:09.428" v="9" actId="20577"/>
          <ac:spMkLst>
            <pc:docMk/>
            <pc:sldMk cId="1087895433" sldId="2147308660"/>
            <ac:spMk id="2" creationId="{F0EF323B-BAB0-9771-8D02-478DF935CC57}"/>
          </ac:spMkLst>
        </pc:spChg>
        <pc:spChg chg="mod">
          <ac:chgData name="M, Sundar" userId="S::sundarm@presidio.com::ca697c55-03be-4e9d-b7ac-2a79a71bf561" providerId="AD" clId="Web-{A0A4CA23-FE4E-F237-CBAF-20514C851CF8}" dt="2024-08-29T13:12:06.507" v="566" actId="20577"/>
          <ac:spMkLst>
            <pc:docMk/>
            <pc:sldMk cId="1087895433" sldId="2147308660"/>
            <ac:spMk id="3" creationId="{C409D993-F1EB-33EB-32A0-0ADCB07521FE}"/>
          </ac:spMkLst>
        </pc:spChg>
      </pc:sldChg>
    </pc:docChg>
  </pc:docChgLst>
  <pc:docChgLst>
    <pc:chgData name="Lal, Kishan" userId="S::klal@presidio.com::1adc025e-33d9-4998-a2d5-367a15179e0a" providerId="AD" clId="Web-{192B53F5-62C0-2276-37F5-5C68469D9404}"/>
    <pc:docChg chg="modSld">
      <pc:chgData name="Lal, Kishan" userId="S::klal@presidio.com::1adc025e-33d9-4998-a2d5-367a15179e0a" providerId="AD" clId="Web-{192B53F5-62C0-2276-37F5-5C68469D9404}" dt="2024-08-29T05:47:00.778" v="1" actId="20577"/>
      <pc:docMkLst>
        <pc:docMk/>
      </pc:docMkLst>
      <pc:sldChg chg="modSp">
        <pc:chgData name="Lal, Kishan" userId="S::klal@presidio.com::1adc025e-33d9-4998-a2d5-367a15179e0a" providerId="AD" clId="Web-{192B53F5-62C0-2276-37F5-5C68469D9404}" dt="2024-08-29T05:47:00.778" v="1" actId="20577"/>
        <pc:sldMkLst>
          <pc:docMk/>
          <pc:sldMk cId="3706037375" sldId="2147308658"/>
        </pc:sldMkLst>
        <pc:spChg chg="mod">
          <ac:chgData name="Lal, Kishan" userId="S::klal@presidio.com::1adc025e-33d9-4998-a2d5-367a15179e0a" providerId="AD" clId="Web-{192B53F5-62C0-2276-37F5-5C68469D9404}" dt="2024-08-29T05:47:00.778" v="1" actId="20577"/>
          <ac:spMkLst>
            <pc:docMk/>
            <pc:sldMk cId="3706037375" sldId="2147308658"/>
            <ac:spMk id="9" creationId="{B0133CB2-0FF4-FDE5-483B-46115C882B80}"/>
          </ac:spMkLst>
        </pc:spChg>
      </pc:sldChg>
    </pc:docChg>
  </pc:docChgLst>
  <pc:docChgLst>
    <pc:chgData name="R, Dhanush" userId="S::dhanushr@presidio.com::e4741c30-4ace-4be3-a77f-362422e400dc" providerId="AD" clId="Web-{C203A369-B3DC-83EB-BE8C-13C752105212}"/>
    <pc:docChg chg="addSld delSld modSld sldOrd modSection">
      <pc:chgData name="R, Dhanush" userId="S::dhanushr@presidio.com::e4741c30-4ace-4be3-a77f-362422e400dc" providerId="AD" clId="Web-{C203A369-B3DC-83EB-BE8C-13C752105212}" dt="2024-08-25T12:35:15.017" v="1616" actId="20577"/>
      <pc:docMkLst>
        <pc:docMk/>
      </pc:docMkLst>
      <pc:sldChg chg="add">
        <pc:chgData name="R, Dhanush" userId="S::dhanushr@presidio.com::e4741c30-4ace-4be3-a77f-362422e400dc" providerId="AD" clId="Web-{C203A369-B3DC-83EB-BE8C-13C752105212}" dt="2024-08-25T12:22:54.892" v="1269"/>
        <pc:sldMkLst>
          <pc:docMk/>
          <pc:sldMk cId="0" sldId="258"/>
        </pc:sldMkLst>
      </pc:sldChg>
      <pc:sldChg chg="modSp">
        <pc:chgData name="R, Dhanush" userId="S::dhanushr@presidio.com::e4741c30-4ace-4be3-a77f-362422e400dc" providerId="AD" clId="Web-{C203A369-B3DC-83EB-BE8C-13C752105212}" dt="2024-08-25T12:35:15.017" v="1616" actId="20577"/>
        <pc:sldMkLst>
          <pc:docMk/>
          <pc:sldMk cId="499322961" sldId="259"/>
        </pc:sldMkLst>
        <pc:spChg chg="mod">
          <ac:chgData name="R, Dhanush" userId="S::dhanushr@presidio.com::e4741c30-4ace-4be3-a77f-362422e400dc" providerId="AD" clId="Web-{C203A369-B3DC-83EB-BE8C-13C752105212}" dt="2024-08-25T12:35:15.017" v="1616" actId="20577"/>
          <ac:spMkLst>
            <pc:docMk/>
            <pc:sldMk cId="499322961" sldId="259"/>
            <ac:spMk id="2" creationId="{B4C141F3-C910-EDBB-3755-24B54159B89C}"/>
          </ac:spMkLst>
        </pc:spChg>
      </pc:sldChg>
      <pc:sldChg chg="add del">
        <pc:chgData name="R, Dhanush" userId="S::dhanushr@presidio.com::e4741c30-4ace-4be3-a77f-362422e400dc" providerId="AD" clId="Web-{C203A369-B3DC-83EB-BE8C-13C752105212}" dt="2024-08-25T12:25:14.538" v="1338"/>
        <pc:sldMkLst>
          <pc:docMk/>
          <pc:sldMk cId="1129775685" sldId="1713476488"/>
        </pc:sldMkLst>
      </pc:sldChg>
      <pc:sldChg chg="add del">
        <pc:chgData name="R, Dhanush" userId="S::dhanushr@presidio.com::e4741c30-4ace-4be3-a77f-362422e400dc" providerId="AD" clId="Web-{C203A369-B3DC-83EB-BE8C-13C752105212}" dt="2024-08-25T12:25:14.553" v="1339"/>
        <pc:sldMkLst>
          <pc:docMk/>
          <pc:sldMk cId="3515872456" sldId="1713476490"/>
        </pc:sldMkLst>
      </pc:sldChg>
      <pc:sldChg chg="modSp add del">
        <pc:chgData name="R, Dhanush" userId="S::dhanushr@presidio.com::e4741c30-4ace-4be3-a77f-362422e400dc" providerId="AD" clId="Web-{C203A369-B3DC-83EB-BE8C-13C752105212}" dt="2024-08-25T12:25:14.569" v="1341"/>
        <pc:sldMkLst>
          <pc:docMk/>
          <pc:sldMk cId="341109242" sldId="1713476492"/>
        </pc:sldMkLst>
        <pc:spChg chg="mod">
          <ac:chgData name="R, Dhanush" userId="S::dhanushr@presidio.com::e4741c30-4ace-4be3-a77f-362422e400dc" providerId="AD" clId="Web-{C203A369-B3DC-83EB-BE8C-13C752105212}" dt="2024-08-25T07:43:03.796" v="14" actId="20577"/>
          <ac:spMkLst>
            <pc:docMk/>
            <pc:sldMk cId="341109242" sldId="1713476492"/>
            <ac:spMk id="7" creationId="{7C064A92-AA0E-1BDD-CBF3-594091DB956A}"/>
          </ac:spMkLst>
        </pc:spChg>
      </pc:sldChg>
      <pc:sldChg chg="addSp delSp modSp add del">
        <pc:chgData name="R, Dhanush" userId="S::dhanushr@presidio.com::e4741c30-4ace-4be3-a77f-362422e400dc" providerId="AD" clId="Web-{C203A369-B3DC-83EB-BE8C-13C752105212}" dt="2024-08-25T12:25:14.600" v="1343"/>
        <pc:sldMkLst>
          <pc:docMk/>
          <pc:sldMk cId="2306589810" sldId="1713476493"/>
        </pc:sldMkLst>
        <pc:spChg chg="mod">
          <ac:chgData name="R, Dhanush" userId="S::dhanushr@presidio.com::e4741c30-4ace-4be3-a77f-362422e400dc" providerId="AD" clId="Web-{C203A369-B3DC-83EB-BE8C-13C752105212}" dt="2024-08-25T08:00:45.078" v="283" actId="20577"/>
          <ac:spMkLst>
            <pc:docMk/>
            <pc:sldMk cId="2306589810" sldId="1713476493"/>
            <ac:spMk id="3" creationId="{132C5022-5332-7127-8C43-ACCA94C99E0E}"/>
          </ac:spMkLst>
        </pc:spChg>
        <pc:spChg chg="add del mod">
          <ac:chgData name="R, Dhanush" userId="S::dhanushr@presidio.com::e4741c30-4ace-4be3-a77f-362422e400dc" providerId="AD" clId="Web-{C203A369-B3DC-83EB-BE8C-13C752105212}" dt="2024-08-25T07:44:48.897" v="17"/>
          <ac:spMkLst>
            <pc:docMk/>
            <pc:sldMk cId="2306589810" sldId="1713476493"/>
            <ac:spMk id="5" creationId="{792FF919-297D-CF10-CECB-A54B7C93439E}"/>
          </ac:spMkLst>
        </pc:spChg>
        <pc:spChg chg="del">
          <ac:chgData name="R, Dhanush" userId="S::dhanushr@presidio.com::e4741c30-4ace-4be3-a77f-362422e400dc" providerId="AD" clId="Web-{C203A369-B3DC-83EB-BE8C-13C752105212}" dt="2024-08-25T07:44:45.772" v="16"/>
          <ac:spMkLst>
            <pc:docMk/>
            <pc:sldMk cId="2306589810" sldId="1713476493"/>
            <ac:spMk id="13" creationId="{98D465CB-FAD4-3EE5-60F0-68B7F28A6196}"/>
          </ac:spMkLst>
        </pc:spChg>
        <pc:picChg chg="add mod">
          <ac:chgData name="R, Dhanush" userId="S::dhanushr@presidio.com::e4741c30-4ace-4be3-a77f-362422e400dc" providerId="AD" clId="Web-{C203A369-B3DC-83EB-BE8C-13C752105212}" dt="2024-08-25T07:58:05.348" v="268" actId="1076"/>
          <ac:picMkLst>
            <pc:docMk/>
            <pc:sldMk cId="2306589810" sldId="1713476493"/>
            <ac:picMk id="6" creationId="{72997428-BADD-F8DD-5A8A-84F3F73E81BA}"/>
          </ac:picMkLst>
        </pc:picChg>
      </pc:sldChg>
      <pc:sldChg chg="modSp add del">
        <pc:chgData name="R, Dhanush" userId="S::dhanushr@presidio.com::e4741c30-4ace-4be3-a77f-362422e400dc" providerId="AD" clId="Web-{C203A369-B3DC-83EB-BE8C-13C752105212}" dt="2024-08-25T12:25:14.584" v="1342"/>
        <pc:sldMkLst>
          <pc:docMk/>
          <pc:sldMk cId="315010900" sldId="1713476494"/>
        </pc:sldMkLst>
        <pc:spChg chg="mod">
          <ac:chgData name="R, Dhanush" userId="S::dhanushr@presidio.com::e4741c30-4ace-4be3-a77f-362422e400dc" providerId="AD" clId="Web-{C203A369-B3DC-83EB-BE8C-13C752105212}" dt="2024-08-25T07:43:10.390" v="15" actId="20577"/>
          <ac:spMkLst>
            <pc:docMk/>
            <pc:sldMk cId="315010900" sldId="1713476494"/>
            <ac:spMk id="7" creationId="{7C064A92-AA0E-1BDD-CBF3-594091DB956A}"/>
          </ac:spMkLst>
        </pc:spChg>
        <pc:picChg chg="mod">
          <ac:chgData name="R, Dhanush" userId="S::dhanushr@presidio.com::e4741c30-4ace-4be3-a77f-362422e400dc" providerId="AD" clId="Web-{C203A369-B3DC-83EB-BE8C-13C752105212}" dt="2024-08-25T07:38:10.381" v="9" actId="1076"/>
          <ac:picMkLst>
            <pc:docMk/>
            <pc:sldMk cId="315010900" sldId="1713476494"/>
            <ac:picMk id="9" creationId="{87163CB2-58F3-6FEE-F1BE-9FC78F39DCAF}"/>
          </ac:picMkLst>
        </pc:picChg>
      </pc:sldChg>
      <pc:sldChg chg="addSp modSp add del">
        <pc:chgData name="R, Dhanush" userId="S::dhanushr@presidio.com::e4741c30-4ace-4be3-a77f-362422e400dc" providerId="AD" clId="Web-{C203A369-B3DC-83EB-BE8C-13C752105212}" dt="2024-08-25T12:24:31.802" v="1322"/>
        <pc:sldMkLst>
          <pc:docMk/>
          <pc:sldMk cId="585203380" sldId="1713476495"/>
        </pc:sldMkLst>
        <pc:spChg chg="mod">
          <ac:chgData name="R, Dhanush" userId="S::dhanushr@presidio.com::e4741c30-4ace-4be3-a77f-362422e400dc" providerId="AD" clId="Web-{C203A369-B3DC-83EB-BE8C-13C752105212}" dt="2024-08-25T10:54:08.265" v="698" actId="20577"/>
          <ac:spMkLst>
            <pc:docMk/>
            <pc:sldMk cId="585203380" sldId="1713476495"/>
            <ac:spMk id="3" creationId="{0FD89BE8-0ABB-A3EB-0CA1-7F6D4C56DDFF}"/>
          </ac:spMkLst>
        </pc:spChg>
        <pc:spChg chg="mod">
          <ac:chgData name="R, Dhanush" userId="S::dhanushr@presidio.com::e4741c30-4ace-4be3-a77f-362422e400dc" providerId="AD" clId="Web-{C203A369-B3DC-83EB-BE8C-13C752105212}" dt="2024-08-25T10:53:41.480" v="697" actId="20577"/>
          <ac:spMkLst>
            <pc:docMk/>
            <pc:sldMk cId="585203380" sldId="1713476495"/>
            <ac:spMk id="13" creationId="{98D465CB-FAD4-3EE5-60F0-68B7F28A6196}"/>
          </ac:spMkLst>
        </pc:spChg>
        <pc:picChg chg="add mod">
          <ac:chgData name="R, Dhanush" userId="S::dhanushr@presidio.com::e4741c30-4ace-4be3-a77f-362422e400dc" providerId="AD" clId="Web-{C203A369-B3DC-83EB-BE8C-13C752105212}" dt="2024-08-25T10:54:24.175" v="705" actId="1076"/>
          <ac:picMkLst>
            <pc:docMk/>
            <pc:sldMk cId="585203380" sldId="1713476495"/>
            <ac:picMk id="2" creationId="{AE0476BF-F506-0DEF-A887-933DA32ACB5F}"/>
          </ac:picMkLst>
        </pc:picChg>
      </pc:sldChg>
      <pc:sldChg chg="add del ord">
        <pc:chgData name="R, Dhanush" userId="S::dhanushr@presidio.com::e4741c30-4ace-4be3-a77f-362422e400dc" providerId="AD" clId="Web-{C203A369-B3DC-83EB-BE8C-13C752105212}" dt="2024-08-25T12:25:33.101" v="1348"/>
        <pc:sldMkLst>
          <pc:docMk/>
          <pc:sldMk cId="2031184030" sldId="1713476496"/>
        </pc:sldMkLst>
      </pc:sldChg>
      <pc:sldChg chg="add del">
        <pc:chgData name="R, Dhanush" userId="S::dhanushr@presidio.com::e4741c30-4ace-4be3-a77f-362422e400dc" providerId="AD" clId="Web-{C203A369-B3DC-83EB-BE8C-13C752105212}" dt="2024-08-25T12:25:14.522" v="1337"/>
        <pc:sldMkLst>
          <pc:docMk/>
          <pc:sldMk cId="1579207443" sldId="1713476498"/>
        </pc:sldMkLst>
      </pc:sldChg>
      <pc:sldChg chg="add del">
        <pc:chgData name="R, Dhanush" userId="S::dhanushr@presidio.com::e4741c30-4ace-4be3-a77f-362422e400dc" providerId="AD" clId="Web-{C203A369-B3DC-83EB-BE8C-13C752105212}" dt="2024-08-25T12:25:14.569" v="1340"/>
        <pc:sldMkLst>
          <pc:docMk/>
          <pc:sldMk cId="2857927898" sldId="1713476499"/>
        </pc:sldMkLst>
      </pc:sldChg>
      <pc:sldChg chg="addSp delSp modSp add del ord">
        <pc:chgData name="R, Dhanush" userId="S::dhanushr@presidio.com::e4741c30-4ace-4be3-a77f-362422e400dc" providerId="AD" clId="Web-{C203A369-B3DC-83EB-BE8C-13C752105212}" dt="2024-08-25T12:24:31.083" v="1317"/>
        <pc:sldMkLst>
          <pc:docMk/>
          <pc:sldMk cId="1428085158" sldId="1713476500"/>
        </pc:sldMkLst>
        <pc:spChg chg="mod">
          <ac:chgData name="R, Dhanush" userId="S::dhanushr@presidio.com::e4741c30-4ace-4be3-a77f-362422e400dc" providerId="AD" clId="Web-{C203A369-B3DC-83EB-BE8C-13C752105212}" dt="2024-08-25T11:30:39.651" v="775" actId="20577"/>
          <ac:spMkLst>
            <pc:docMk/>
            <pc:sldMk cId="1428085158" sldId="1713476500"/>
            <ac:spMk id="2" creationId="{2F4FC5BF-34BB-E974-118B-34F21721BC25}"/>
          </ac:spMkLst>
        </pc:spChg>
        <pc:spChg chg="del mod">
          <ac:chgData name="R, Dhanush" userId="S::dhanushr@presidio.com::e4741c30-4ace-4be3-a77f-362422e400dc" providerId="AD" clId="Web-{C203A369-B3DC-83EB-BE8C-13C752105212}" dt="2024-08-25T10:36:59.658" v="446"/>
          <ac:spMkLst>
            <pc:docMk/>
            <pc:sldMk cId="1428085158" sldId="1713476500"/>
            <ac:spMk id="3" creationId="{99DA6AFF-F70A-A48C-677B-1D91CA2CBA97}"/>
          </ac:spMkLst>
        </pc:spChg>
        <pc:spChg chg="add del mod">
          <ac:chgData name="R, Dhanush" userId="S::dhanushr@presidio.com::e4741c30-4ace-4be3-a77f-362422e400dc" providerId="AD" clId="Web-{C203A369-B3DC-83EB-BE8C-13C752105212}" dt="2024-08-25T10:37:02.861" v="447"/>
          <ac:spMkLst>
            <pc:docMk/>
            <pc:sldMk cId="1428085158" sldId="1713476500"/>
            <ac:spMk id="8" creationId="{845B00D1-A4DE-8840-B838-FFDB72C37E75}"/>
          </ac:spMkLst>
        </pc:spChg>
        <pc:spChg chg="add mod">
          <ac:chgData name="R, Dhanush" userId="S::dhanushr@presidio.com::e4741c30-4ace-4be3-a77f-362422e400dc" providerId="AD" clId="Web-{C203A369-B3DC-83EB-BE8C-13C752105212}" dt="2024-08-25T11:44:16.015" v="946" actId="20577"/>
          <ac:spMkLst>
            <pc:docMk/>
            <pc:sldMk cId="1428085158" sldId="1713476500"/>
            <ac:spMk id="9" creationId="{9A99C85B-AA74-9092-8EDE-A411803B2D12}"/>
          </ac:spMkLst>
        </pc:spChg>
        <pc:picChg chg="del">
          <ac:chgData name="R, Dhanush" userId="S::dhanushr@presidio.com::e4741c30-4ace-4be3-a77f-362422e400dc" providerId="AD" clId="Web-{C203A369-B3DC-83EB-BE8C-13C752105212}" dt="2024-08-25T10:08:50.656" v="430"/>
          <ac:picMkLst>
            <pc:docMk/>
            <pc:sldMk cId="1428085158" sldId="1713476500"/>
            <ac:picMk id="5" creationId="{3C7BCA43-5A00-632E-1834-8E216E79341A}"/>
          </ac:picMkLst>
        </pc:picChg>
        <pc:picChg chg="add del mod">
          <ac:chgData name="R, Dhanush" userId="S::dhanushr@presidio.com::e4741c30-4ace-4be3-a77f-362422e400dc" providerId="AD" clId="Web-{C203A369-B3DC-83EB-BE8C-13C752105212}" dt="2024-08-25T11:30:41.088" v="776"/>
          <ac:picMkLst>
            <pc:docMk/>
            <pc:sldMk cId="1428085158" sldId="1713476500"/>
            <ac:picMk id="5" creationId="{4D769606-6C18-E3DB-5B0F-45D11CE061C5}"/>
          </ac:picMkLst>
        </pc:picChg>
        <pc:picChg chg="add del mod ord">
          <ac:chgData name="R, Dhanush" userId="S::dhanushr@presidio.com::e4741c30-4ace-4be3-a77f-362422e400dc" providerId="AD" clId="Web-{C203A369-B3DC-83EB-BE8C-13C752105212}" dt="2024-08-25T10:36:42.517" v="441"/>
          <ac:picMkLst>
            <pc:docMk/>
            <pc:sldMk cId="1428085158" sldId="1713476500"/>
            <ac:picMk id="6" creationId="{04AED7F4-3242-8B95-6E97-DB38F7CDB991}"/>
          </ac:picMkLst>
        </pc:picChg>
      </pc:sldChg>
      <pc:sldChg chg="modSp add del">
        <pc:chgData name="R, Dhanush" userId="S::dhanushr@presidio.com::e4741c30-4ace-4be3-a77f-362422e400dc" providerId="AD" clId="Web-{C203A369-B3DC-83EB-BE8C-13C752105212}" dt="2024-08-25T12:24:31.005" v="1316"/>
        <pc:sldMkLst>
          <pc:docMk/>
          <pc:sldMk cId="2220098093" sldId="1713476501"/>
        </pc:sldMkLst>
        <pc:spChg chg="mod">
          <ac:chgData name="R, Dhanush" userId="S::dhanushr@presidio.com::e4741c30-4ace-4be3-a77f-362422e400dc" providerId="AD" clId="Web-{C203A369-B3DC-83EB-BE8C-13C752105212}" dt="2024-08-25T08:25:14.255" v="428" actId="14100"/>
          <ac:spMkLst>
            <pc:docMk/>
            <pc:sldMk cId="2220098093" sldId="1713476501"/>
            <ac:spMk id="9" creationId="{00E62140-5AB1-BBEF-95E5-F73065094159}"/>
          </ac:spMkLst>
        </pc:spChg>
      </pc:sldChg>
      <pc:sldChg chg="addSp delSp modSp add del">
        <pc:chgData name="R, Dhanush" userId="S::dhanushr@presidio.com::e4741c30-4ace-4be3-a77f-362422e400dc" providerId="AD" clId="Web-{C203A369-B3DC-83EB-BE8C-13C752105212}" dt="2024-08-25T12:24:31.692" v="1321"/>
        <pc:sldMkLst>
          <pc:docMk/>
          <pc:sldMk cId="2847019082" sldId="1713476502"/>
        </pc:sldMkLst>
        <pc:spChg chg="mod">
          <ac:chgData name="R, Dhanush" userId="S::dhanushr@presidio.com::e4741c30-4ace-4be3-a77f-362422e400dc" providerId="AD" clId="Web-{C203A369-B3DC-83EB-BE8C-13C752105212}" dt="2024-08-25T11:59:44.118" v="1045" actId="20577"/>
          <ac:spMkLst>
            <pc:docMk/>
            <pc:sldMk cId="2847019082" sldId="1713476502"/>
            <ac:spMk id="2" creationId="{F0EF323B-BAB0-9771-8D02-478DF935CC57}"/>
          </ac:spMkLst>
        </pc:spChg>
        <pc:spChg chg="mod">
          <ac:chgData name="R, Dhanush" userId="S::dhanushr@presidio.com::e4741c30-4ace-4be3-a77f-362422e400dc" providerId="AD" clId="Web-{C203A369-B3DC-83EB-BE8C-13C752105212}" dt="2024-08-25T12:07:30.503" v="1127" actId="1076"/>
          <ac:spMkLst>
            <pc:docMk/>
            <pc:sldMk cId="2847019082" sldId="1713476502"/>
            <ac:spMk id="6" creationId="{6EDD5B60-8ADB-B73A-05B8-47EC6401DA4E}"/>
          </ac:spMkLst>
        </pc:spChg>
        <pc:picChg chg="add del mod modCrop">
          <ac:chgData name="R, Dhanush" userId="S::dhanushr@presidio.com::e4741c30-4ace-4be3-a77f-362422e400dc" providerId="AD" clId="Web-{C203A369-B3DC-83EB-BE8C-13C752105212}" dt="2024-08-25T12:01:49.138" v="1048"/>
          <ac:picMkLst>
            <pc:docMk/>
            <pc:sldMk cId="2847019082" sldId="1713476502"/>
            <ac:picMk id="5" creationId="{92418CBD-F5B3-0408-C071-1F891E2B0C3C}"/>
          </ac:picMkLst>
        </pc:picChg>
      </pc:sldChg>
      <pc:sldChg chg="addSp delSp modSp add del ord">
        <pc:chgData name="R, Dhanush" userId="S::dhanushr@presidio.com::e4741c30-4ace-4be3-a77f-362422e400dc" providerId="AD" clId="Web-{C203A369-B3DC-83EB-BE8C-13C752105212}" dt="2024-08-25T12:24:31.317" v="1319"/>
        <pc:sldMkLst>
          <pc:docMk/>
          <pc:sldMk cId="2917270971" sldId="1713476503"/>
        </pc:sldMkLst>
        <pc:spChg chg="del mod">
          <ac:chgData name="R, Dhanush" userId="S::dhanushr@presidio.com::e4741c30-4ace-4be3-a77f-362422e400dc" providerId="AD" clId="Web-{C203A369-B3DC-83EB-BE8C-13C752105212}" dt="2024-08-25T10:57:36.306" v="745"/>
          <ac:spMkLst>
            <pc:docMk/>
            <pc:sldMk cId="2917270971" sldId="1713476503"/>
            <ac:spMk id="3" creationId="{0FD89BE8-0ABB-A3EB-0CA1-7F6D4C56DDFF}"/>
          </ac:spMkLst>
        </pc:spChg>
        <pc:spChg chg="del mod">
          <ac:chgData name="R, Dhanush" userId="S::dhanushr@presidio.com::e4741c30-4ace-4be3-a77f-362422e400dc" providerId="AD" clId="Web-{C203A369-B3DC-83EB-BE8C-13C752105212}" dt="2024-08-25T10:56:45.820" v="731"/>
          <ac:spMkLst>
            <pc:docMk/>
            <pc:sldMk cId="2917270971" sldId="1713476503"/>
            <ac:spMk id="5" creationId="{76954E10-042D-05DD-FF52-8DFEFD1F3D41}"/>
          </ac:spMkLst>
        </pc:spChg>
        <pc:spChg chg="mod">
          <ac:chgData name="R, Dhanush" userId="S::dhanushr@presidio.com::e4741c30-4ace-4be3-a77f-362422e400dc" providerId="AD" clId="Web-{C203A369-B3DC-83EB-BE8C-13C752105212}" dt="2024-08-25T10:56:40.742" v="728" actId="20577"/>
          <ac:spMkLst>
            <pc:docMk/>
            <pc:sldMk cId="2917270971" sldId="1713476503"/>
            <ac:spMk id="13" creationId="{98D465CB-FAD4-3EE5-60F0-68B7F28A6196}"/>
          </ac:spMkLst>
        </pc:spChg>
        <pc:picChg chg="add del mod">
          <ac:chgData name="R, Dhanush" userId="S::dhanushr@presidio.com::e4741c30-4ace-4be3-a77f-362422e400dc" providerId="AD" clId="Web-{C203A369-B3DC-83EB-BE8C-13C752105212}" dt="2024-08-25T10:57:02.555" v="734"/>
          <ac:picMkLst>
            <pc:docMk/>
            <pc:sldMk cId="2917270971" sldId="1713476503"/>
            <ac:picMk id="2" creationId="{17072841-A028-08B4-9EC9-C76DA333A87F}"/>
          </ac:picMkLst>
        </pc:picChg>
        <pc:picChg chg="del">
          <ac:chgData name="R, Dhanush" userId="S::dhanushr@presidio.com::e4741c30-4ace-4be3-a77f-362422e400dc" providerId="AD" clId="Web-{C203A369-B3DC-83EB-BE8C-13C752105212}" dt="2024-08-25T10:56:47.773" v="732"/>
          <ac:picMkLst>
            <pc:docMk/>
            <pc:sldMk cId="2917270971" sldId="1713476503"/>
            <ac:picMk id="6" creationId="{4105208D-D355-E132-BF69-A64D4D605431}"/>
          </ac:picMkLst>
        </pc:picChg>
        <pc:picChg chg="add del mod">
          <ac:chgData name="R, Dhanush" userId="S::dhanushr@presidio.com::e4741c30-4ace-4be3-a77f-362422e400dc" providerId="AD" clId="Web-{C203A369-B3DC-83EB-BE8C-13C752105212}" dt="2024-08-25T10:58:10.120" v="754" actId="1076"/>
          <ac:picMkLst>
            <pc:docMk/>
            <pc:sldMk cId="2917270971" sldId="1713476503"/>
            <ac:picMk id="7" creationId="{23797CCD-A8C1-7DC4-2DA0-047852AF6F92}"/>
          </ac:picMkLst>
        </pc:picChg>
      </pc:sldChg>
      <pc:sldChg chg="addSp delSp modSp add del">
        <pc:chgData name="R, Dhanush" userId="S::dhanushr@presidio.com::e4741c30-4ace-4be3-a77f-362422e400dc" providerId="AD" clId="Web-{C203A369-B3DC-83EB-BE8C-13C752105212}" dt="2024-08-25T12:24:31.989" v="1323"/>
        <pc:sldMkLst>
          <pc:docMk/>
          <pc:sldMk cId="679279488" sldId="1713476505"/>
        </pc:sldMkLst>
        <pc:spChg chg="add del mod">
          <ac:chgData name="R, Dhanush" userId="S::dhanushr@presidio.com::e4741c30-4ace-4be3-a77f-362422e400dc" providerId="AD" clId="Web-{C203A369-B3DC-83EB-BE8C-13C752105212}" dt="2024-08-25T11:00:32.721" v="765"/>
          <ac:spMkLst>
            <pc:docMk/>
            <pc:sldMk cId="679279488" sldId="1713476505"/>
            <ac:spMk id="3" creationId="{5F0A4D0A-9F1F-43B4-F1AB-1F97856E0474}"/>
          </ac:spMkLst>
        </pc:spChg>
        <pc:spChg chg="add del mod">
          <ac:chgData name="R, Dhanush" userId="S::dhanushr@presidio.com::e4741c30-4ace-4be3-a77f-362422e400dc" providerId="AD" clId="Web-{C203A369-B3DC-83EB-BE8C-13C752105212}" dt="2024-08-25T10:59:26.294" v="764"/>
          <ac:spMkLst>
            <pc:docMk/>
            <pc:sldMk cId="679279488" sldId="1713476505"/>
            <ac:spMk id="6" creationId="{548B5F7C-C29E-3907-8D01-874E1DE8A3C2}"/>
          </ac:spMkLst>
        </pc:spChg>
        <pc:spChg chg="add mod">
          <ac:chgData name="R, Dhanush" userId="S::dhanushr@presidio.com::e4741c30-4ace-4be3-a77f-362422e400dc" providerId="AD" clId="Web-{C203A369-B3DC-83EB-BE8C-13C752105212}" dt="2024-08-25T12:17:41.955" v="1245" actId="20577"/>
          <ac:spMkLst>
            <pc:docMk/>
            <pc:sldMk cId="679279488" sldId="1713476505"/>
            <ac:spMk id="8" creationId="{66A1F5E8-4CC6-2E0A-B65C-B40235DF970A}"/>
          </ac:spMkLst>
        </pc:spChg>
        <pc:spChg chg="del mod">
          <ac:chgData name="R, Dhanush" userId="S::dhanushr@presidio.com::e4741c30-4ace-4be3-a77f-362422e400dc" providerId="AD" clId="Web-{C203A369-B3DC-83EB-BE8C-13C752105212}" dt="2024-08-25T10:59:19.763" v="762"/>
          <ac:spMkLst>
            <pc:docMk/>
            <pc:sldMk cId="679279488" sldId="1713476505"/>
            <ac:spMk id="9" creationId="{029FD4D0-2009-7600-2FBC-1DDD6D8C242A}"/>
          </ac:spMkLst>
        </pc:spChg>
        <pc:spChg chg="del">
          <ac:chgData name="R, Dhanush" userId="S::dhanushr@presidio.com::e4741c30-4ace-4be3-a77f-362422e400dc" providerId="AD" clId="Web-{C203A369-B3DC-83EB-BE8C-13C752105212}" dt="2024-08-25T10:59:22.857" v="763"/>
          <ac:spMkLst>
            <pc:docMk/>
            <pc:sldMk cId="679279488" sldId="1713476505"/>
            <ac:spMk id="11" creationId="{89F780F1-2419-8622-0132-C780C591E3C6}"/>
          </ac:spMkLst>
        </pc:spChg>
        <pc:spChg chg="mod">
          <ac:chgData name="R, Dhanush" userId="S::dhanushr@presidio.com::e4741c30-4ace-4be3-a77f-362422e400dc" providerId="AD" clId="Web-{C203A369-B3DC-83EB-BE8C-13C752105212}" dt="2024-08-25T10:59:14.263" v="760" actId="20577"/>
          <ac:spMkLst>
            <pc:docMk/>
            <pc:sldMk cId="679279488" sldId="1713476505"/>
            <ac:spMk id="13" creationId="{CBDADA9D-30F4-6F26-526F-FDCB6A96B2A2}"/>
          </ac:spMkLst>
        </pc:spChg>
        <pc:picChg chg="add mod ord">
          <ac:chgData name="R, Dhanush" userId="S::dhanushr@presidio.com::e4741c30-4ace-4be3-a77f-362422e400dc" providerId="AD" clId="Web-{C203A369-B3DC-83EB-BE8C-13C752105212}" dt="2024-08-25T12:16:24.828" v="1141" actId="1076"/>
          <ac:picMkLst>
            <pc:docMk/>
            <pc:sldMk cId="679279488" sldId="1713476505"/>
            <ac:picMk id="7" creationId="{878DBB89-CACA-9B32-15BB-C3139070B41F}"/>
          </ac:picMkLst>
        </pc:picChg>
      </pc:sldChg>
      <pc:sldChg chg="del">
        <pc:chgData name="R, Dhanush" userId="S::dhanushr@presidio.com::e4741c30-4ace-4be3-a77f-362422e400dc" providerId="AD" clId="Web-{C203A369-B3DC-83EB-BE8C-13C752105212}" dt="2024-08-25T12:07:45.332" v="1131"/>
        <pc:sldMkLst>
          <pc:docMk/>
          <pc:sldMk cId="3901176410" sldId="1713476506"/>
        </pc:sldMkLst>
      </pc:sldChg>
      <pc:sldChg chg="del">
        <pc:chgData name="R, Dhanush" userId="S::dhanushr@presidio.com::e4741c30-4ace-4be3-a77f-362422e400dc" providerId="AD" clId="Web-{C203A369-B3DC-83EB-BE8C-13C752105212}" dt="2024-08-25T12:07:45.332" v="1130"/>
        <pc:sldMkLst>
          <pc:docMk/>
          <pc:sldMk cId="2107274993" sldId="1713476508"/>
        </pc:sldMkLst>
      </pc:sldChg>
      <pc:sldChg chg="del">
        <pc:chgData name="R, Dhanush" userId="S::dhanushr@presidio.com::e4741c30-4ace-4be3-a77f-362422e400dc" providerId="AD" clId="Web-{C203A369-B3DC-83EB-BE8C-13C752105212}" dt="2024-08-25T12:07:45.332" v="1129"/>
        <pc:sldMkLst>
          <pc:docMk/>
          <pc:sldMk cId="3289810303" sldId="1713476509"/>
        </pc:sldMkLst>
      </pc:sldChg>
      <pc:sldChg chg="add">
        <pc:chgData name="R, Dhanush" userId="S::dhanushr@presidio.com::e4741c30-4ace-4be3-a77f-362422e400dc" providerId="AD" clId="Web-{C203A369-B3DC-83EB-BE8C-13C752105212}" dt="2024-08-25T12:22:54.877" v="1268"/>
        <pc:sldMkLst>
          <pc:docMk/>
          <pc:sldMk cId="763622153" sldId="1713476510"/>
        </pc:sldMkLst>
      </pc:sldChg>
      <pc:sldChg chg="del">
        <pc:chgData name="R, Dhanush" userId="S::dhanushr@presidio.com::e4741c30-4ace-4be3-a77f-362422e400dc" providerId="AD" clId="Web-{C203A369-B3DC-83EB-BE8C-13C752105212}" dt="2024-08-25T12:07:45.332" v="1128"/>
        <pc:sldMkLst>
          <pc:docMk/>
          <pc:sldMk cId="2952154141" sldId="1713476510"/>
        </pc:sldMkLst>
      </pc:sldChg>
      <pc:sldChg chg="add">
        <pc:chgData name="R, Dhanush" userId="S::dhanushr@presidio.com::e4741c30-4ace-4be3-a77f-362422e400dc" providerId="AD" clId="Web-{C203A369-B3DC-83EB-BE8C-13C752105212}" dt="2024-08-25T12:22:54.908" v="1270"/>
        <pc:sldMkLst>
          <pc:docMk/>
          <pc:sldMk cId="4130649159" sldId="1713476512"/>
        </pc:sldMkLst>
      </pc:sldChg>
      <pc:sldChg chg="addSp delSp modSp add del replId">
        <pc:chgData name="R, Dhanush" userId="S::dhanushr@presidio.com::e4741c30-4ace-4be3-a77f-362422e400dc" providerId="AD" clId="Web-{C203A369-B3DC-83EB-BE8C-13C752105212}" dt="2024-08-25T12:25:14.600" v="1344"/>
        <pc:sldMkLst>
          <pc:docMk/>
          <pc:sldMk cId="2588900644" sldId="1713476516"/>
        </pc:sldMkLst>
        <pc:spChg chg="mod">
          <ac:chgData name="R, Dhanush" userId="S::dhanushr@presidio.com::e4741c30-4ace-4be3-a77f-362422e400dc" providerId="AD" clId="Web-{C203A369-B3DC-83EB-BE8C-13C752105212}" dt="2024-08-25T08:04:15.938" v="336" actId="20577"/>
          <ac:spMkLst>
            <pc:docMk/>
            <pc:sldMk cId="2588900644" sldId="1713476516"/>
            <ac:spMk id="3" creationId="{132C5022-5332-7127-8C43-ACCA94C99E0E}"/>
          </ac:spMkLst>
        </pc:spChg>
        <pc:picChg chg="add del mod">
          <ac:chgData name="R, Dhanush" userId="S::dhanushr@presidio.com::e4741c30-4ace-4be3-a77f-362422e400dc" providerId="AD" clId="Web-{C203A369-B3DC-83EB-BE8C-13C752105212}" dt="2024-08-25T08:03:15.386" v="315"/>
          <ac:picMkLst>
            <pc:docMk/>
            <pc:sldMk cId="2588900644" sldId="1713476516"/>
            <ac:picMk id="2" creationId="{1A64AE6B-2AE8-F724-5655-D4F1547BCEBD}"/>
          </ac:picMkLst>
        </pc:picChg>
        <pc:picChg chg="add mod">
          <ac:chgData name="R, Dhanush" userId="S::dhanushr@presidio.com::e4741c30-4ace-4be3-a77f-362422e400dc" providerId="AD" clId="Web-{C203A369-B3DC-83EB-BE8C-13C752105212}" dt="2024-08-25T08:04:19.219" v="337" actId="1076"/>
          <ac:picMkLst>
            <pc:docMk/>
            <pc:sldMk cId="2588900644" sldId="1713476516"/>
            <ac:picMk id="5" creationId="{A2266578-FB68-6469-764C-764BC40FA177}"/>
          </ac:picMkLst>
        </pc:picChg>
        <pc:picChg chg="del">
          <ac:chgData name="R, Dhanush" userId="S::dhanushr@presidio.com::e4741c30-4ace-4be3-a77f-362422e400dc" providerId="AD" clId="Web-{C203A369-B3DC-83EB-BE8C-13C752105212}" dt="2024-08-25T08:02:14.038" v="299"/>
          <ac:picMkLst>
            <pc:docMk/>
            <pc:sldMk cId="2588900644" sldId="1713476516"/>
            <ac:picMk id="6" creationId="{72997428-BADD-F8DD-5A8A-84F3F73E81BA}"/>
          </ac:picMkLst>
        </pc:picChg>
      </pc:sldChg>
      <pc:sldChg chg="addSp delSp modSp add del replId">
        <pc:chgData name="R, Dhanush" userId="S::dhanushr@presidio.com::e4741c30-4ace-4be3-a77f-362422e400dc" providerId="AD" clId="Web-{C203A369-B3DC-83EB-BE8C-13C752105212}" dt="2024-08-25T12:25:14.616" v="1345"/>
        <pc:sldMkLst>
          <pc:docMk/>
          <pc:sldMk cId="3690345310" sldId="1713476517"/>
        </pc:sldMkLst>
        <pc:spChg chg="mod">
          <ac:chgData name="R, Dhanush" userId="S::dhanushr@presidio.com::e4741c30-4ace-4be3-a77f-362422e400dc" providerId="AD" clId="Web-{C203A369-B3DC-83EB-BE8C-13C752105212}" dt="2024-08-25T08:24:53.331" v="403" actId="20577"/>
          <ac:spMkLst>
            <pc:docMk/>
            <pc:sldMk cId="3690345310" sldId="1713476517"/>
            <ac:spMk id="3" creationId="{132C5022-5332-7127-8C43-ACCA94C99E0E}"/>
          </ac:spMkLst>
        </pc:spChg>
        <pc:picChg chg="add mod">
          <ac:chgData name="R, Dhanush" userId="S::dhanushr@presidio.com::e4741c30-4ace-4be3-a77f-362422e400dc" providerId="AD" clId="Web-{C203A369-B3DC-83EB-BE8C-13C752105212}" dt="2024-08-25T08:09:36.821" v="368" actId="1076"/>
          <ac:picMkLst>
            <pc:docMk/>
            <pc:sldMk cId="3690345310" sldId="1713476517"/>
            <ac:picMk id="2" creationId="{97231F3E-B4F1-8DCD-DE78-1F9B75C9E7F1}"/>
          </ac:picMkLst>
        </pc:picChg>
        <pc:picChg chg="del">
          <ac:chgData name="R, Dhanush" userId="S::dhanushr@presidio.com::e4741c30-4ace-4be3-a77f-362422e400dc" providerId="AD" clId="Web-{C203A369-B3DC-83EB-BE8C-13C752105212}" dt="2024-08-25T08:07:52.313" v="355"/>
          <ac:picMkLst>
            <pc:docMk/>
            <pc:sldMk cId="3690345310" sldId="1713476517"/>
            <ac:picMk id="5" creationId="{A2266578-FB68-6469-764C-764BC40FA177}"/>
          </ac:picMkLst>
        </pc:picChg>
      </pc:sldChg>
      <pc:sldChg chg="modSp add del ord replId">
        <pc:chgData name="R, Dhanush" userId="S::dhanushr@presidio.com::e4741c30-4ace-4be3-a77f-362422e400dc" providerId="AD" clId="Web-{C203A369-B3DC-83EB-BE8C-13C752105212}" dt="2024-08-25T12:24:31.614" v="1320"/>
        <pc:sldMkLst>
          <pc:docMk/>
          <pc:sldMk cId="883891912" sldId="1713476518"/>
        </pc:sldMkLst>
        <pc:spChg chg="mod">
          <ac:chgData name="R, Dhanush" userId="S::dhanushr@presidio.com::e4741c30-4ace-4be3-a77f-362422e400dc" providerId="AD" clId="Web-{C203A369-B3DC-83EB-BE8C-13C752105212}" dt="2024-08-25T10:52:50.212" v="669" actId="20577"/>
          <ac:spMkLst>
            <pc:docMk/>
            <pc:sldMk cId="883891912" sldId="1713476518"/>
            <ac:spMk id="9" creationId="{00E62140-5AB1-BBEF-95E5-F73065094159}"/>
          </ac:spMkLst>
        </pc:spChg>
      </pc:sldChg>
      <pc:sldChg chg="modSp add del replId">
        <pc:chgData name="R, Dhanush" userId="S::dhanushr@presidio.com::e4741c30-4ace-4be3-a77f-362422e400dc" providerId="AD" clId="Web-{C203A369-B3DC-83EB-BE8C-13C752105212}" dt="2024-08-25T12:24:31.208" v="1318"/>
        <pc:sldMkLst>
          <pc:docMk/>
          <pc:sldMk cId="3428887739" sldId="1713476519"/>
        </pc:sldMkLst>
        <pc:spChg chg="mod">
          <ac:chgData name="R, Dhanush" userId="S::dhanushr@presidio.com::e4741c30-4ace-4be3-a77f-362422e400dc" providerId="AD" clId="Web-{C203A369-B3DC-83EB-BE8C-13C752105212}" dt="2024-08-25T11:55:30.968" v="1036" actId="20577"/>
          <ac:spMkLst>
            <pc:docMk/>
            <pc:sldMk cId="3428887739" sldId="1713476519"/>
            <ac:spMk id="9" creationId="{9A99C85B-AA74-9092-8EDE-A411803B2D12}"/>
          </ac:spMkLst>
        </pc:spChg>
      </pc:sldChg>
      <pc:sldChg chg="add">
        <pc:chgData name="R, Dhanush" userId="S::dhanushr@presidio.com::e4741c30-4ace-4be3-a77f-362422e400dc" providerId="AD" clId="Web-{C203A369-B3DC-83EB-BE8C-13C752105212}" dt="2024-08-25T12:22:54.923" v="1271"/>
        <pc:sldMkLst>
          <pc:docMk/>
          <pc:sldMk cId="1549831317" sldId="1713476520"/>
        </pc:sldMkLst>
      </pc:sldChg>
      <pc:sldChg chg="addSp delSp modSp add del replId">
        <pc:chgData name="R, Dhanush" userId="S::dhanushr@presidio.com::e4741c30-4ace-4be3-a77f-362422e400dc" providerId="AD" clId="Web-{C203A369-B3DC-83EB-BE8C-13C752105212}" dt="2024-08-25T12:21:33.200" v="1267"/>
        <pc:sldMkLst>
          <pc:docMk/>
          <pc:sldMk cId="1658634541" sldId="1713476520"/>
        </pc:sldMkLst>
        <pc:spChg chg="add del mod">
          <ac:chgData name="R, Dhanush" userId="S::dhanushr@presidio.com::e4741c30-4ace-4be3-a77f-362422e400dc" providerId="AD" clId="Web-{C203A369-B3DC-83EB-BE8C-13C752105212}" dt="2024-08-25T12:19:57.444" v="1259"/>
          <ac:spMkLst>
            <pc:docMk/>
            <pc:sldMk cId="1658634541" sldId="1713476520"/>
            <ac:spMk id="3" creationId="{8693924D-C609-2C71-70B6-EC249FE5F373}"/>
          </ac:spMkLst>
        </pc:spChg>
        <pc:spChg chg="del mod">
          <ac:chgData name="R, Dhanush" userId="S::dhanushr@presidio.com::e4741c30-4ace-4be3-a77f-362422e400dc" providerId="AD" clId="Web-{C203A369-B3DC-83EB-BE8C-13C752105212}" dt="2024-08-25T12:20:16.101" v="1265"/>
          <ac:spMkLst>
            <pc:docMk/>
            <pc:sldMk cId="1658634541" sldId="1713476520"/>
            <ac:spMk id="8" creationId="{66A1F5E8-4CC6-2E0A-B65C-B40235DF970A}"/>
          </ac:spMkLst>
        </pc:spChg>
        <pc:spChg chg="mod">
          <ac:chgData name="R, Dhanush" userId="S::dhanushr@presidio.com::e4741c30-4ace-4be3-a77f-362422e400dc" providerId="AD" clId="Web-{C203A369-B3DC-83EB-BE8C-13C752105212}" dt="2024-08-25T12:19:52.585" v="1257" actId="20577"/>
          <ac:spMkLst>
            <pc:docMk/>
            <pc:sldMk cId="1658634541" sldId="1713476520"/>
            <ac:spMk id="13" creationId="{CBDADA9D-30F4-6F26-526F-FDCB6A96B2A2}"/>
          </ac:spMkLst>
        </pc:spChg>
        <pc:picChg chg="add mod">
          <ac:chgData name="R, Dhanush" userId="S::dhanushr@presidio.com::e4741c30-4ace-4be3-a77f-362422e400dc" providerId="AD" clId="Web-{C203A369-B3DC-83EB-BE8C-13C752105212}" dt="2024-08-25T12:20:29.821" v="1266" actId="1076"/>
          <ac:picMkLst>
            <pc:docMk/>
            <pc:sldMk cId="1658634541" sldId="1713476520"/>
            <ac:picMk id="5" creationId="{BF1ECDBC-F65D-3A47-AEB9-13BE37C2D3C9}"/>
          </ac:picMkLst>
        </pc:picChg>
        <pc:picChg chg="del">
          <ac:chgData name="R, Dhanush" userId="S::dhanushr@presidio.com::e4741c30-4ace-4be3-a77f-362422e400dc" providerId="AD" clId="Web-{C203A369-B3DC-83EB-BE8C-13C752105212}" dt="2024-08-25T12:19:55.085" v="1258"/>
          <ac:picMkLst>
            <pc:docMk/>
            <pc:sldMk cId="1658634541" sldId="1713476520"/>
            <ac:picMk id="7" creationId="{878DBB89-CACA-9B32-15BB-C3139070B41F}"/>
          </ac:picMkLst>
        </pc:picChg>
      </pc:sldChg>
      <pc:sldChg chg="add">
        <pc:chgData name="R, Dhanush" userId="S::dhanushr@presidio.com::e4741c30-4ace-4be3-a77f-362422e400dc" providerId="AD" clId="Web-{C203A369-B3DC-83EB-BE8C-13C752105212}" dt="2024-08-25T12:22:54.939" v="1272"/>
        <pc:sldMkLst>
          <pc:docMk/>
          <pc:sldMk cId="2818479585" sldId="1713476521"/>
        </pc:sldMkLst>
      </pc:sldChg>
      <pc:sldChg chg="add">
        <pc:chgData name="R, Dhanush" userId="S::dhanushr@presidio.com::e4741c30-4ace-4be3-a77f-362422e400dc" providerId="AD" clId="Web-{C203A369-B3DC-83EB-BE8C-13C752105212}" dt="2024-08-25T12:22:54.955" v="1273"/>
        <pc:sldMkLst>
          <pc:docMk/>
          <pc:sldMk cId="2445500788" sldId="1713476522"/>
        </pc:sldMkLst>
      </pc:sldChg>
      <pc:sldChg chg="add">
        <pc:chgData name="R, Dhanush" userId="S::dhanushr@presidio.com::e4741c30-4ace-4be3-a77f-362422e400dc" providerId="AD" clId="Web-{C203A369-B3DC-83EB-BE8C-13C752105212}" dt="2024-08-25T12:22:54.970" v="1274"/>
        <pc:sldMkLst>
          <pc:docMk/>
          <pc:sldMk cId="501604102" sldId="1713476523"/>
        </pc:sldMkLst>
      </pc:sldChg>
      <pc:sldChg chg="add">
        <pc:chgData name="R, Dhanush" userId="S::dhanushr@presidio.com::e4741c30-4ace-4be3-a77f-362422e400dc" providerId="AD" clId="Web-{C203A369-B3DC-83EB-BE8C-13C752105212}" dt="2024-08-25T12:22:54.970" v="1275"/>
        <pc:sldMkLst>
          <pc:docMk/>
          <pc:sldMk cId="2879103058" sldId="1713476524"/>
        </pc:sldMkLst>
      </pc:sldChg>
      <pc:sldChg chg="add">
        <pc:chgData name="R, Dhanush" userId="S::dhanushr@presidio.com::e4741c30-4ace-4be3-a77f-362422e400dc" providerId="AD" clId="Web-{C203A369-B3DC-83EB-BE8C-13C752105212}" dt="2024-08-25T12:22:54.986" v="1276"/>
        <pc:sldMkLst>
          <pc:docMk/>
          <pc:sldMk cId="1563468763" sldId="1713476525"/>
        </pc:sldMkLst>
      </pc:sldChg>
      <pc:sldChg chg="add">
        <pc:chgData name="R, Dhanush" userId="S::dhanushr@presidio.com::e4741c30-4ace-4be3-a77f-362422e400dc" providerId="AD" clId="Web-{C203A369-B3DC-83EB-BE8C-13C752105212}" dt="2024-08-25T12:22:55.002" v="1277"/>
        <pc:sldMkLst>
          <pc:docMk/>
          <pc:sldMk cId="3905329230" sldId="1713476526"/>
        </pc:sldMkLst>
      </pc:sldChg>
      <pc:sldChg chg="add">
        <pc:chgData name="R, Dhanush" userId="S::dhanushr@presidio.com::e4741c30-4ace-4be3-a77f-362422e400dc" providerId="AD" clId="Web-{C203A369-B3DC-83EB-BE8C-13C752105212}" dt="2024-08-25T12:22:55.017" v="1278"/>
        <pc:sldMkLst>
          <pc:docMk/>
          <pc:sldMk cId="611409001" sldId="1713476527"/>
        </pc:sldMkLst>
      </pc:sldChg>
      <pc:sldChg chg="add">
        <pc:chgData name="R, Dhanush" userId="S::dhanushr@presidio.com::e4741c30-4ace-4be3-a77f-362422e400dc" providerId="AD" clId="Web-{C203A369-B3DC-83EB-BE8C-13C752105212}" dt="2024-08-25T12:22:55.033" v="1279"/>
        <pc:sldMkLst>
          <pc:docMk/>
          <pc:sldMk cId="960567687" sldId="1713476528"/>
        </pc:sldMkLst>
      </pc:sldChg>
      <pc:sldChg chg="add">
        <pc:chgData name="R, Dhanush" userId="S::dhanushr@presidio.com::e4741c30-4ace-4be3-a77f-362422e400dc" providerId="AD" clId="Web-{C203A369-B3DC-83EB-BE8C-13C752105212}" dt="2024-08-25T12:22:55.048" v="1280"/>
        <pc:sldMkLst>
          <pc:docMk/>
          <pc:sldMk cId="3744157636" sldId="1713476529"/>
        </pc:sldMkLst>
      </pc:sldChg>
      <pc:sldChg chg="add">
        <pc:chgData name="R, Dhanush" userId="S::dhanushr@presidio.com::e4741c30-4ace-4be3-a77f-362422e400dc" providerId="AD" clId="Web-{C203A369-B3DC-83EB-BE8C-13C752105212}" dt="2024-08-25T12:22:55.064" v="1281"/>
        <pc:sldMkLst>
          <pc:docMk/>
          <pc:sldMk cId="185336679" sldId="1713476530"/>
        </pc:sldMkLst>
      </pc:sldChg>
      <pc:sldChg chg="add">
        <pc:chgData name="R, Dhanush" userId="S::dhanushr@presidio.com::e4741c30-4ace-4be3-a77f-362422e400dc" providerId="AD" clId="Web-{C203A369-B3DC-83EB-BE8C-13C752105212}" dt="2024-08-25T12:22:55.080" v="1282"/>
        <pc:sldMkLst>
          <pc:docMk/>
          <pc:sldMk cId="3318098519" sldId="1713476531"/>
        </pc:sldMkLst>
      </pc:sldChg>
      <pc:sldChg chg="add">
        <pc:chgData name="R, Dhanush" userId="S::dhanushr@presidio.com::e4741c30-4ace-4be3-a77f-362422e400dc" providerId="AD" clId="Web-{C203A369-B3DC-83EB-BE8C-13C752105212}" dt="2024-08-25T12:22:55.080" v="1283"/>
        <pc:sldMkLst>
          <pc:docMk/>
          <pc:sldMk cId="581992553" sldId="1713476532"/>
        </pc:sldMkLst>
      </pc:sldChg>
      <pc:sldChg chg="add">
        <pc:chgData name="R, Dhanush" userId="S::dhanushr@presidio.com::e4741c30-4ace-4be3-a77f-362422e400dc" providerId="AD" clId="Web-{C203A369-B3DC-83EB-BE8C-13C752105212}" dt="2024-08-25T12:22:55.095" v="1284"/>
        <pc:sldMkLst>
          <pc:docMk/>
          <pc:sldMk cId="788417164" sldId="1713476533"/>
        </pc:sldMkLst>
      </pc:sldChg>
      <pc:sldChg chg="add">
        <pc:chgData name="R, Dhanush" userId="S::dhanushr@presidio.com::e4741c30-4ace-4be3-a77f-362422e400dc" providerId="AD" clId="Web-{C203A369-B3DC-83EB-BE8C-13C752105212}" dt="2024-08-25T12:22:55.111" v="1285"/>
        <pc:sldMkLst>
          <pc:docMk/>
          <pc:sldMk cId="551433332" sldId="1713476534"/>
        </pc:sldMkLst>
      </pc:sldChg>
      <pc:sldChg chg="add del">
        <pc:chgData name="R, Dhanush" userId="S::dhanushr@presidio.com::e4741c30-4ace-4be3-a77f-362422e400dc" providerId="AD" clId="Web-{C203A369-B3DC-83EB-BE8C-13C752105212}" dt="2024-08-25T12:24:16.317" v="1299"/>
        <pc:sldMkLst>
          <pc:docMk/>
          <pc:sldMk cId="41906229" sldId="1713476535"/>
        </pc:sldMkLst>
      </pc:sldChg>
      <pc:sldMasterChg chg="addSldLayout">
        <pc:chgData name="R, Dhanush" userId="S::dhanushr@presidio.com::e4741c30-4ace-4be3-a77f-362422e400dc" providerId="AD" clId="Web-{C203A369-B3DC-83EB-BE8C-13C752105212}" dt="2024-08-25T12:22:54.877" v="1268"/>
        <pc:sldMasterMkLst>
          <pc:docMk/>
          <pc:sldMasterMk cId="3688036796" sldId="2147483648"/>
        </pc:sldMasterMkLst>
        <pc:sldLayoutChg chg="add">
          <pc:chgData name="R, Dhanush" userId="S::dhanushr@presidio.com::e4741c30-4ace-4be3-a77f-362422e400dc" providerId="AD" clId="Web-{C203A369-B3DC-83EB-BE8C-13C752105212}" dt="2024-08-25T12:22:54.877" v="1268"/>
          <pc:sldLayoutMkLst>
            <pc:docMk/>
            <pc:sldMasterMk cId="3688036796" sldId="2147483648"/>
            <pc:sldLayoutMk cId="1185650653" sldId="2147483681"/>
          </pc:sldLayoutMkLst>
        </pc:sldLayoutChg>
      </pc:sldMasterChg>
    </pc:docChg>
  </pc:docChgLst>
  <pc:docChgLst>
    <pc:chgData name="R, Kamesh Raghul" userId="S::kameshraghulr@presidio.com::b0b47b52-26b5-4712-9cac-b14e3032281b" providerId="AD" clId="Web-{A462BE9B-7F1E-71BD-0C99-8DB3B1A6788D}"/>
    <pc:docChg chg="modSld">
      <pc:chgData name="R, Kamesh Raghul" userId="S::kameshraghulr@presidio.com::b0b47b52-26b5-4712-9cac-b14e3032281b" providerId="AD" clId="Web-{A462BE9B-7F1E-71BD-0C99-8DB3B1A6788D}" dt="2024-08-30T01:24:12.041" v="2" actId="20577"/>
      <pc:docMkLst>
        <pc:docMk/>
      </pc:docMkLst>
      <pc:sldChg chg="modSp">
        <pc:chgData name="R, Kamesh Raghul" userId="S::kameshraghulr@presidio.com::b0b47b52-26b5-4712-9cac-b14e3032281b" providerId="AD" clId="Web-{A462BE9B-7F1E-71BD-0C99-8DB3B1A6788D}" dt="2024-08-30T01:24:12.041" v="2" actId="20577"/>
        <pc:sldMkLst>
          <pc:docMk/>
          <pc:sldMk cId="341109242" sldId="1713476492"/>
        </pc:sldMkLst>
        <pc:spChg chg="mod">
          <ac:chgData name="R, Kamesh Raghul" userId="S::kameshraghulr@presidio.com::b0b47b52-26b5-4712-9cac-b14e3032281b" providerId="AD" clId="Web-{A462BE9B-7F1E-71BD-0C99-8DB3B1A6788D}" dt="2024-08-30T01:24:12.041" v="2" actId="20577"/>
          <ac:spMkLst>
            <pc:docMk/>
            <pc:sldMk cId="341109242" sldId="1713476492"/>
            <ac:spMk id="7" creationId="{7C064A92-AA0E-1BDD-CBF3-594091DB956A}"/>
          </ac:spMkLst>
        </pc:spChg>
      </pc:sldChg>
    </pc:docChg>
  </pc:docChgLst>
  <pc:docChgLst>
    <pc:chgData name="V, Vignesh" userId="S::vigneshv@presidio.com::4dc2d828-f446-47cd-a854-004415eb67c0" providerId="AD" clId="Web-{1BF1073D-451F-A2BA-69E9-52D224757482}"/>
    <pc:docChg chg="modSld">
      <pc:chgData name="V, Vignesh" userId="S::vigneshv@presidio.com::4dc2d828-f446-47cd-a854-004415eb67c0" providerId="AD" clId="Web-{1BF1073D-451F-A2BA-69E9-52D224757482}" dt="2024-08-24T05:50:58.904" v="321" actId="20577"/>
      <pc:docMkLst>
        <pc:docMk/>
      </pc:docMkLst>
      <pc:sldChg chg="delSp modSp">
        <pc:chgData name="V, Vignesh" userId="S::vigneshv@presidio.com::4dc2d828-f446-47cd-a854-004415eb67c0" providerId="AD" clId="Web-{1BF1073D-451F-A2BA-69E9-52D224757482}" dt="2024-08-24T05:04:18.318" v="35" actId="20577"/>
        <pc:sldMkLst>
          <pc:docMk/>
          <pc:sldMk cId="2634553812" sldId="256"/>
        </pc:sldMkLst>
        <pc:spChg chg="mod">
          <ac:chgData name="V, Vignesh" userId="S::vigneshv@presidio.com::4dc2d828-f446-47cd-a854-004415eb67c0" providerId="AD" clId="Web-{1BF1073D-451F-A2BA-69E9-52D224757482}" dt="2024-08-24T05:04:18.318" v="35" actId="20577"/>
          <ac:spMkLst>
            <pc:docMk/>
            <pc:sldMk cId="2634553812" sldId="256"/>
            <ac:spMk id="2" creationId="{C18680CC-566C-C244-9527-A6DE0691F58D}"/>
          </ac:spMkLst>
        </pc:spChg>
        <pc:spChg chg="del mod">
          <ac:chgData name="V, Vignesh" userId="S::vigneshv@presidio.com::4dc2d828-f446-47cd-a854-004415eb67c0" providerId="AD" clId="Web-{1BF1073D-451F-A2BA-69E9-52D224757482}" dt="2024-08-24T05:04:10.146" v="34"/>
          <ac:spMkLst>
            <pc:docMk/>
            <pc:sldMk cId="2634553812" sldId="256"/>
            <ac:spMk id="16" creationId="{B2F9FC59-5BCA-7B47-962B-53D64480DB19}"/>
          </ac:spMkLst>
        </pc:spChg>
      </pc:sldChg>
      <pc:sldChg chg="modSp">
        <pc:chgData name="V, Vignesh" userId="S::vigneshv@presidio.com::4dc2d828-f446-47cd-a854-004415eb67c0" providerId="AD" clId="Web-{1BF1073D-451F-A2BA-69E9-52D224757482}" dt="2024-08-24T05:35:34.274" v="223" actId="20577"/>
        <pc:sldMkLst>
          <pc:docMk/>
          <pc:sldMk cId="499322961" sldId="259"/>
        </pc:sldMkLst>
        <pc:spChg chg="mod">
          <ac:chgData name="V, Vignesh" userId="S::vigneshv@presidio.com::4dc2d828-f446-47cd-a854-004415eb67c0" providerId="AD" clId="Web-{1BF1073D-451F-A2BA-69E9-52D224757482}" dt="2024-08-24T05:35:34.274" v="223" actId="20577"/>
          <ac:spMkLst>
            <pc:docMk/>
            <pc:sldMk cId="499322961" sldId="259"/>
            <ac:spMk id="2" creationId="{B4C141F3-C910-EDBB-3755-24B54159B89C}"/>
          </ac:spMkLst>
        </pc:spChg>
        <pc:spChg chg="mod">
          <ac:chgData name="V, Vignesh" userId="S::vigneshv@presidio.com::4dc2d828-f446-47cd-a854-004415eb67c0" providerId="AD" clId="Web-{1BF1073D-451F-A2BA-69E9-52D224757482}" dt="2024-08-24T05:20:09.452" v="41" actId="20577"/>
          <ac:spMkLst>
            <pc:docMk/>
            <pc:sldMk cId="499322961" sldId="259"/>
            <ac:spMk id="13" creationId="{30380858-0A9D-F54F-877B-38FC2496B40E}"/>
          </ac:spMkLst>
        </pc:spChg>
      </pc:sldChg>
      <pc:sldChg chg="addSp delSp modSp">
        <pc:chgData name="V, Vignesh" userId="S::vigneshv@presidio.com::4dc2d828-f446-47cd-a854-004415eb67c0" providerId="AD" clId="Web-{1BF1073D-451F-A2BA-69E9-52D224757482}" dt="2024-08-24T05:50:36.857" v="313" actId="20577"/>
        <pc:sldMkLst>
          <pc:docMk/>
          <pc:sldMk cId="2575350547" sldId="1713476478"/>
        </pc:sldMkLst>
        <pc:spChg chg="mod">
          <ac:chgData name="V, Vignesh" userId="S::vigneshv@presidio.com::4dc2d828-f446-47cd-a854-004415eb67c0" providerId="AD" clId="Web-{1BF1073D-451F-A2BA-69E9-52D224757482}" dt="2024-08-24T05:50:36.857" v="313" actId="20577"/>
          <ac:spMkLst>
            <pc:docMk/>
            <pc:sldMk cId="2575350547" sldId="1713476478"/>
            <ac:spMk id="12" creationId="{56D08BCA-9780-FD43-C17E-6C65685AE355}"/>
          </ac:spMkLst>
        </pc:spChg>
        <pc:picChg chg="del">
          <ac:chgData name="V, Vignesh" userId="S::vigneshv@presidio.com::4dc2d828-f446-47cd-a854-004415eb67c0" providerId="AD" clId="Web-{1BF1073D-451F-A2BA-69E9-52D224757482}" dt="2024-08-24T05:47:40.490" v="277"/>
          <ac:picMkLst>
            <pc:docMk/>
            <pc:sldMk cId="2575350547" sldId="1713476478"/>
            <ac:picMk id="3" creationId="{6A865DE9-7009-604B-74BC-29B97F3AD3DE}"/>
          </ac:picMkLst>
        </pc:picChg>
        <pc:picChg chg="del">
          <ac:chgData name="V, Vignesh" userId="S::vigneshv@presidio.com::4dc2d828-f446-47cd-a854-004415eb67c0" providerId="AD" clId="Web-{1BF1073D-451F-A2BA-69E9-52D224757482}" dt="2024-08-24T05:47:41.693" v="278"/>
          <ac:picMkLst>
            <pc:docMk/>
            <pc:sldMk cId="2575350547" sldId="1713476478"/>
            <ac:picMk id="6" creationId="{84041D59-7E46-13F3-B4D3-CFAD466292C9}"/>
          </ac:picMkLst>
        </pc:picChg>
        <pc:picChg chg="add mod modCrop">
          <ac:chgData name="V, Vignesh" userId="S::vigneshv@presidio.com::4dc2d828-f446-47cd-a854-004415eb67c0" providerId="AD" clId="Web-{1BF1073D-451F-A2BA-69E9-52D224757482}" dt="2024-08-24T05:50:11.293" v="286"/>
          <ac:picMkLst>
            <pc:docMk/>
            <pc:sldMk cId="2575350547" sldId="1713476478"/>
            <ac:picMk id="7" creationId="{F4774675-36BB-66E1-D641-985092987104}"/>
          </ac:picMkLst>
        </pc:picChg>
      </pc:sldChg>
      <pc:sldChg chg="addSp delSp modSp">
        <pc:chgData name="V, Vignesh" userId="S::vigneshv@presidio.com::4dc2d828-f446-47cd-a854-004415eb67c0" providerId="AD" clId="Web-{1BF1073D-451F-A2BA-69E9-52D224757482}" dt="2024-08-24T05:40:35.661" v="270" actId="20577"/>
        <pc:sldMkLst>
          <pc:docMk/>
          <pc:sldMk cId="2630734207" sldId="1713476483"/>
        </pc:sldMkLst>
        <pc:spChg chg="add del mod">
          <ac:chgData name="V, Vignesh" userId="S::vigneshv@presidio.com::4dc2d828-f446-47cd-a854-004415eb67c0" providerId="AD" clId="Web-{1BF1073D-451F-A2BA-69E9-52D224757482}" dt="2024-08-24T05:40:35.661" v="270" actId="20577"/>
          <ac:spMkLst>
            <pc:docMk/>
            <pc:sldMk cId="2630734207" sldId="1713476483"/>
            <ac:spMk id="2" creationId="{B4C141F3-C910-EDBB-3755-24B54159B89C}"/>
          </ac:spMkLst>
        </pc:spChg>
        <pc:spChg chg="mod">
          <ac:chgData name="V, Vignesh" userId="S::vigneshv@presidio.com::4dc2d828-f446-47cd-a854-004415eb67c0" providerId="AD" clId="Web-{1BF1073D-451F-A2BA-69E9-52D224757482}" dt="2024-08-24T05:35:55.838" v="239" actId="20577"/>
          <ac:spMkLst>
            <pc:docMk/>
            <pc:sldMk cId="2630734207" sldId="1713476483"/>
            <ac:spMk id="13" creationId="{30380858-0A9D-F54F-877B-38FC2496B40E}"/>
          </ac:spMkLst>
        </pc:spChg>
      </pc:sldChg>
      <pc:sldChg chg="modSp">
        <pc:chgData name="V, Vignesh" userId="S::vigneshv@presidio.com::4dc2d828-f446-47cd-a854-004415eb67c0" providerId="AD" clId="Web-{1BF1073D-451F-A2BA-69E9-52D224757482}" dt="2024-08-24T05:50:58.904" v="321" actId="20577"/>
        <pc:sldMkLst>
          <pc:docMk/>
          <pc:sldMk cId="3933931871" sldId="1713476484"/>
        </pc:sldMkLst>
        <pc:spChg chg="mod">
          <ac:chgData name="V, Vignesh" userId="S::vigneshv@presidio.com::4dc2d828-f446-47cd-a854-004415eb67c0" providerId="AD" clId="Web-{1BF1073D-451F-A2BA-69E9-52D224757482}" dt="2024-08-24T05:50:58.904" v="321" actId="20577"/>
          <ac:spMkLst>
            <pc:docMk/>
            <pc:sldMk cId="3933931871" sldId="1713476484"/>
            <ac:spMk id="3" creationId="{1BE5E818-FC3A-90B0-C2AF-F69D3F45BBF0}"/>
          </ac:spMkLst>
        </pc:spChg>
      </pc:sldChg>
    </pc:docChg>
  </pc:docChgLst>
  <pc:docChgLst>
    <pc:chgData name="V, Vignesh" userId="S::vigneshv@presidio.com::4dc2d828-f446-47cd-a854-004415eb67c0" providerId="AD" clId="Web-{FDB2F00A-D5F5-4C83-1171-5CF93817E025}"/>
    <pc:docChg chg="addSld delSld modSld sldOrd modSection">
      <pc:chgData name="V, Vignesh" userId="S::vigneshv@presidio.com::4dc2d828-f446-47cd-a854-004415eb67c0" providerId="AD" clId="Web-{FDB2F00A-D5F5-4C83-1171-5CF93817E025}" dt="2024-08-24T13:09:00.538" v="1933" actId="20577"/>
      <pc:docMkLst>
        <pc:docMk/>
      </pc:docMkLst>
      <pc:sldChg chg="modSp">
        <pc:chgData name="V, Vignesh" userId="S::vigneshv@presidio.com::4dc2d828-f446-47cd-a854-004415eb67c0" providerId="AD" clId="Web-{FDB2F00A-D5F5-4C83-1171-5CF93817E025}" dt="2024-08-24T12:04:52.337" v="1871"/>
        <pc:sldMkLst>
          <pc:docMk/>
          <pc:sldMk cId="499322961" sldId="259"/>
        </pc:sldMkLst>
        <pc:spChg chg="mod">
          <ac:chgData name="V, Vignesh" userId="S::vigneshv@presidio.com::4dc2d828-f446-47cd-a854-004415eb67c0" providerId="AD" clId="Web-{FDB2F00A-D5F5-4C83-1171-5CF93817E025}" dt="2024-08-24T12:04:52.337" v="1871"/>
          <ac:spMkLst>
            <pc:docMk/>
            <pc:sldMk cId="499322961" sldId="259"/>
            <ac:spMk id="2" creationId="{B4C141F3-C910-EDBB-3755-24B54159B89C}"/>
          </ac:spMkLst>
        </pc:spChg>
      </pc:sldChg>
      <pc:sldChg chg="addSp modSp">
        <pc:chgData name="V, Vignesh" userId="S::vigneshv@presidio.com::4dc2d828-f446-47cd-a854-004415eb67c0" providerId="AD" clId="Web-{FDB2F00A-D5F5-4C83-1171-5CF93817E025}" dt="2024-08-24T06:10:59.356" v="43"/>
        <pc:sldMkLst>
          <pc:docMk/>
          <pc:sldMk cId="3933931871" sldId="1713476484"/>
        </pc:sldMkLst>
        <pc:spChg chg="mod">
          <ac:chgData name="V, Vignesh" userId="S::vigneshv@presidio.com::4dc2d828-f446-47cd-a854-004415eb67c0" providerId="AD" clId="Web-{FDB2F00A-D5F5-4C83-1171-5CF93817E025}" dt="2024-08-24T06:08:53.165" v="21" actId="20577"/>
          <ac:spMkLst>
            <pc:docMk/>
            <pc:sldMk cId="3933931871" sldId="1713476484"/>
            <ac:spMk id="3" creationId="{1BE5E818-FC3A-90B0-C2AF-F69D3F45BBF0}"/>
          </ac:spMkLst>
        </pc:spChg>
        <pc:spChg chg="mod">
          <ac:chgData name="V, Vignesh" userId="S::vigneshv@presidio.com::4dc2d828-f446-47cd-a854-004415eb67c0" providerId="AD" clId="Web-{FDB2F00A-D5F5-4C83-1171-5CF93817E025}" dt="2024-08-24T06:09:44.495" v="37" actId="20577"/>
          <ac:spMkLst>
            <pc:docMk/>
            <pc:sldMk cId="3933931871" sldId="1713476484"/>
            <ac:spMk id="6" creationId="{B5B05484-B183-9A29-6269-ED44D69800E8}"/>
          </ac:spMkLst>
        </pc:spChg>
        <pc:picChg chg="add mod modCrop">
          <ac:chgData name="V, Vignesh" userId="S::vigneshv@presidio.com::4dc2d828-f446-47cd-a854-004415eb67c0" providerId="AD" clId="Web-{FDB2F00A-D5F5-4C83-1171-5CF93817E025}" dt="2024-08-24T06:10:59.356" v="43"/>
          <ac:picMkLst>
            <pc:docMk/>
            <pc:sldMk cId="3933931871" sldId="1713476484"/>
            <ac:picMk id="7" creationId="{EF68BFF0-31D4-F907-5330-7451B1C392E9}"/>
          </ac:picMkLst>
        </pc:picChg>
      </pc:sldChg>
      <pc:sldChg chg="addSp modSp new">
        <pc:chgData name="V, Vignesh" userId="S::vigneshv@presidio.com::4dc2d828-f446-47cd-a854-004415eb67c0" providerId="AD" clId="Web-{FDB2F00A-D5F5-4C83-1171-5CF93817E025}" dt="2024-08-24T06:14:02.101" v="106" actId="1076"/>
        <pc:sldMkLst>
          <pc:docMk/>
          <pc:sldMk cId="2365546328" sldId="1713476485"/>
        </pc:sldMkLst>
        <pc:spChg chg="mod">
          <ac:chgData name="V, Vignesh" userId="S::vigneshv@presidio.com::4dc2d828-f446-47cd-a854-004415eb67c0" providerId="AD" clId="Web-{FDB2F00A-D5F5-4C83-1171-5CF93817E025}" dt="2024-08-24T06:11:31.701" v="66" actId="20577"/>
          <ac:spMkLst>
            <pc:docMk/>
            <pc:sldMk cId="2365546328" sldId="1713476485"/>
            <ac:spMk id="2" creationId="{F0EF323B-BAB0-9771-8D02-478DF935CC57}"/>
          </ac:spMkLst>
        </pc:spChg>
        <pc:spChg chg="mod">
          <ac:chgData name="V, Vignesh" userId="S::vigneshv@presidio.com::4dc2d828-f446-47cd-a854-004415eb67c0" providerId="AD" clId="Web-{FDB2F00A-D5F5-4C83-1171-5CF93817E025}" dt="2024-08-24T06:13:02.083" v="102" actId="20577"/>
          <ac:spMkLst>
            <pc:docMk/>
            <pc:sldMk cId="2365546328" sldId="1713476485"/>
            <ac:spMk id="3" creationId="{C409D993-F1EB-33EB-32A0-0ADCB07521FE}"/>
          </ac:spMkLst>
        </pc:spChg>
        <pc:picChg chg="add mod">
          <ac:chgData name="V, Vignesh" userId="S::vigneshv@presidio.com::4dc2d828-f446-47cd-a854-004415eb67c0" providerId="AD" clId="Web-{FDB2F00A-D5F5-4C83-1171-5CF93817E025}" dt="2024-08-24T06:14:02.101" v="106" actId="1076"/>
          <ac:picMkLst>
            <pc:docMk/>
            <pc:sldMk cId="2365546328" sldId="1713476485"/>
            <ac:picMk id="5" creationId="{DAE39F61-97FB-606A-FFFE-F1116C15A6C6}"/>
          </ac:picMkLst>
        </pc:picChg>
      </pc:sldChg>
      <pc:sldChg chg="addSp delSp modSp add replId">
        <pc:chgData name="V, Vignesh" userId="S::vigneshv@presidio.com::4dc2d828-f446-47cd-a854-004415eb67c0" providerId="AD" clId="Web-{FDB2F00A-D5F5-4C83-1171-5CF93817E025}" dt="2024-08-24T07:01:43.381" v="349" actId="20577"/>
        <pc:sldMkLst>
          <pc:docMk/>
          <pc:sldMk cId="170654177" sldId="1713476486"/>
        </pc:sldMkLst>
        <pc:spChg chg="mod">
          <ac:chgData name="V, Vignesh" userId="S::vigneshv@presidio.com::4dc2d828-f446-47cd-a854-004415eb67c0" providerId="AD" clId="Web-{FDB2F00A-D5F5-4C83-1171-5CF93817E025}" dt="2024-08-24T06:51:06.939" v="165" actId="20577"/>
          <ac:spMkLst>
            <pc:docMk/>
            <pc:sldMk cId="170654177" sldId="1713476486"/>
            <ac:spMk id="2" creationId="{F0EF323B-BAB0-9771-8D02-478DF935CC57}"/>
          </ac:spMkLst>
        </pc:spChg>
        <pc:spChg chg="mod">
          <ac:chgData name="V, Vignesh" userId="S::vigneshv@presidio.com::4dc2d828-f446-47cd-a854-004415eb67c0" providerId="AD" clId="Web-{FDB2F00A-D5F5-4C83-1171-5CF93817E025}" dt="2024-08-24T07:01:43.381" v="349" actId="20577"/>
          <ac:spMkLst>
            <pc:docMk/>
            <pc:sldMk cId="170654177" sldId="1713476486"/>
            <ac:spMk id="3" creationId="{C409D993-F1EB-33EB-32A0-0ADCB07521FE}"/>
          </ac:spMkLst>
        </pc:spChg>
        <pc:picChg chg="add del">
          <ac:chgData name="V, Vignesh" userId="S::vigneshv@presidio.com::4dc2d828-f446-47cd-a854-004415eb67c0" providerId="AD" clId="Web-{FDB2F00A-D5F5-4C83-1171-5CF93817E025}" dt="2024-08-24T06:50:28.032" v="133"/>
          <ac:picMkLst>
            <pc:docMk/>
            <pc:sldMk cId="170654177" sldId="1713476486"/>
            <ac:picMk id="5" creationId="{DAE39F61-97FB-606A-FFFE-F1116C15A6C6}"/>
          </ac:picMkLst>
        </pc:picChg>
        <pc:picChg chg="add mod">
          <ac:chgData name="V, Vignesh" userId="S::vigneshv@presidio.com::4dc2d828-f446-47cd-a854-004415eb67c0" providerId="AD" clId="Web-{FDB2F00A-D5F5-4C83-1171-5CF93817E025}" dt="2024-08-24T06:58:30.964" v="273" actId="1076"/>
          <ac:picMkLst>
            <pc:docMk/>
            <pc:sldMk cId="170654177" sldId="1713476486"/>
            <ac:picMk id="6" creationId="{321513F9-0F6B-0E31-D0EF-D91AD826ED10}"/>
          </ac:picMkLst>
        </pc:picChg>
      </pc:sldChg>
      <pc:sldChg chg="delSp modSp add replId">
        <pc:chgData name="V, Vignesh" userId="S::vigneshv@presidio.com::4dc2d828-f446-47cd-a854-004415eb67c0" providerId="AD" clId="Web-{FDB2F00A-D5F5-4C83-1171-5CF93817E025}" dt="2024-08-24T07:04:52.256" v="396" actId="20577"/>
        <pc:sldMkLst>
          <pc:docMk/>
          <pc:sldMk cId="1879842638" sldId="1713476487"/>
        </pc:sldMkLst>
        <pc:spChg chg="mod">
          <ac:chgData name="V, Vignesh" userId="S::vigneshv@presidio.com::4dc2d828-f446-47cd-a854-004415eb67c0" providerId="AD" clId="Web-{FDB2F00A-D5F5-4C83-1171-5CF93817E025}" dt="2024-08-24T07:04:52.256" v="396" actId="20577"/>
          <ac:spMkLst>
            <pc:docMk/>
            <pc:sldMk cId="1879842638" sldId="1713476487"/>
            <ac:spMk id="3" creationId="{C409D993-F1EB-33EB-32A0-0ADCB07521FE}"/>
          </ac:spMkLst>
        </pc:spChg>
        <pc:picChg chg="del">
          <ac:chgData name="V, Vignesh" userId="S::vigneshv@presidio.com::4dc2d828-f446-47cd-a854-004415eb67c0" providerId="AD" clId="Web-{FDB2F00A-D5F5-4C83-1171-5CF93817E025}" dt="2024-08-24T06:59:06.887" v="279"/>
          <ac:picMkLst>
            <pc:docMk/>
            <pc:sldMk cId="1879842638" sldId="1713476487"/>
            <ac:picMk id="6" creationId="{321513F9-0F6B-0E31-D0EF-D91AD826ED10}"/>
          </ac:picMkLst>
        </pc:picChg>
      </pc:sldChg>
      <pc:sldChg chg="addSp modSp add replId">
        <pc:chgData name="V, Vignesh" userId="S::vigneshv@presidio.com::4dc2d828-f446-47cd-a854-004415eb67c0" providerId="AD" clId="Web-{FDB2F00A-D5F5-4C83-1171-5CF93817E025}" dt="2024-08-24T13:09:00.538" v="1933" actId="20577"/>
        <pc:sldMkLst>
          <pc:docMk/>
          <pc:sldMk cId="1129775685" sldId="1713476488"/>
        </pc:sldMkLst>
        <pc:spChg chg="mod">
          <ac:chgData name="V, Vignesh" userId="S::vigneshv@presidio.com::4dc2d828-f446-47cd-a854-004415eb67c0" providerId="AD" clId="Web-{FDB2F00A-D5F5-4C83-1171-5CF93817E025}" dt="2024-08-24T07:17:57.299" v="558" actId="20577"/>
          <ac:spMkLst>
            <pc:docMk/>
            <pc:sldMk cId="1129775685" sldId="1713476488"/>
            <ac:spMk id="2" creationId="{F0EF323B-BAB0-9771-8D02-478DF935CC57}"/>
          </ac:spMkLst>
        </pc:spChg>
        <pc:spChg chg="mod">
          <ac:chgData name="V, Vignesh" userId="S::vigneshv@presidio.com::4dc2d828-f446-47cd-a854-004415eb67c0" providerId="AD" clId="Web-{FDB2F00A-D5F5-4C83-1171-5CF93817E025}" dt="2024-08-24T13:09:00.538" v="1933" actId="20577"/>
          <ac:spMkLst>
            <pc:docMk/>
            <pc:sldMk cId="1129775685" sldId="1713476488"/>
            <ac:spMk id="3" creationId="{C409D993-F1EB-33EB-32A0-0ADCB07521FE}"/>
          </ac:spMkLst>
        </pc:spChg>
        <pc:picChg chg="add mod">
          <ac:chgData name="V, Vignesh" userId="S::vigneshv@presidio.com::4dc2d828-f446-47cd-a854-004415eb67c0" providerId="AD" clId="Web-{FDB2F00A-D5F5-4C83-1171-5CF93817E025}" dt="2024-08-24T13:04:48.722" v="1879" actId="1076"/>
          <ac:picMkLst>
            <pc:docMk/>
            <pc:sldMk cId="1129775685" sldId="1713476488"/>
            <ac:picMk id="5" creationId="{4BC7513F-8192-9C17-BEC4-98667156DA83}"/>
          </ac:picMkLst>
        </pc:picChg>
      </pc:sldChg>
      <pc:sldChg chg="addSp modSp add replId">
        <pc:chgData name="V, Vignesh" userId="S::vigneshv@presidio.com::4dc2d828-f446-47cd-a854-004415eb67c0" providerId="AD" clId="Web-{FDB2F00A-D5F5-4C83-1171-5CF93817E025}" dt="2024-08-24T07:20:20.838" v="569"/>
        <pc:sldMkLst>
          <pc:docMk/>
          <pc:sldMk cId="950853754" sldId="1713476489"/>
        </pc:sldMkLst>
        <pc:spChg chg="mod">
          <ac:chgData name="V, Vignesh" userId="S::vigneshv@presidio.com::4dc2d828-f446-47cd-a854-004415eb67c0" providerId="AD" clId="Web-{FDB2F00A-D5F5-4C83-1171-5CF93817E025}" dt="2024-08-24T07:18:04.299" v="561" actId="20577"/>
          <ac:spMkLst>
            <pc:docMk/>
            <pc:sldMk cId="950853754" sldId="1713476489"/>
            <ac:spMk id="2" creationId="{F0EF323B-BAB0-9771-8D02-478DF935CC57}"/>
          </ac:spMkLst>
        </pc:spChg>
        <pc:spChg chg="mod">
          <ac:chgData name="V, Vignesh" userId="S::vigneshv@presidio.com::4dc2d828-f446-47cd-a854-004415eb67c0" providerId="AD" clId="Web-{FDB2F00A-D5F5-4C83-1171-5CF93817E025}" dt="2024-08-24T07:18:23.784" v="562" actId="20577"/>
          <ac:spMkLst>
            <pc:docMk/>
            <pc:sldMk cId="950853754" sldId="1713476489"/>
            <ac:spMk id="3" creationId="{C409D993-F1EB-33EB-32A0-0ADCB07521FE}"/>
          </ac:spMkLst>
        </pc:spChg>
        <pc:picChg chg="add mod modCrop">
          <ac:chgData name="V, Vignesh" userId="S::vigneshv@presidio.com::4dc2d828-f446-47cd-a854-004415eb67c0" providerId="AD" clId="Web-{FDB2F00A-D5F5-4C83-1171-5CF93817E025}" dt="2024-08-24T07:20:20.838" v="569"/>
          <ac:picMkLst>
            <pc:docMk/>
            <pc:sldMk cId="950853754" sldId="1713476489"/>
            <ac:picMk id="5" creationId="{B9116268-26A1-F9C4-7F70-5C0A0E861C28}"/>
          </ac:picMkLst>
        </pc:picChg>
      </pc:sldChg>
      <pc:sldChg chg="addSp delSp modSp add replId">
        <pc:chgData name="V, Vignesh" userId="S::vigneshv@presidio.com::4dc2d828-f446-47cd-a854-004415eb67c0" providerId="AD" clId="Web-{FDB2F00A-D5F5-4C83-1171-5CF93817E025}" dt="2024-08-24T07:25:48.300" v="643" actId="20577"/>
        <pc:sldMkLst>
          <pc:docMk/>
          <pc:sldMk cId="3515872456" sldId="1713476490"/>
        </pc:sldMkLst>
        <pc:spChg chg="add mod">
          <ac:chgData name="V, Vignesh" userId="S::vigneshv@presidio.com::4dc2d828-f446-47cd-a854-004415eb67c0" providerId="AD" clId="Web-{FDB2F00A-D5F5-4C83-1171-5CF93817E025}" dt="2024-08-24T07:25:48.300" v="643" actId="20577"/>
          <ac:spMkLst>
            <pc:docMk/>
            <pc:sldMk cId="3515872456" sldId="1713476490"/>
            <ac:spMk id="6" creationId="{6EDD5B60-8ADB-B73A-05B8-47EC6401DA4E}"/>
          </ac:spMkLst>
        </pc:spChg>
        <pc:picChg chg="del">
          <ac:chgData name="V, Vignesh" userId="S::vigneshv@presidio.com::4dc2d828-f446-47cd-a854-004415eb67c0" providerId="AD" clId="Web-{FDB2F00A-D5F5-4C83-1171-5CF93817E025}" dt="2024-08-24T07:20:31.666" v="571"/>
          <ac:picMkLst>
            <pc:docMk/>
            <pc:sldMk cId="3515872456" sldId="1713476490"/>
            <ac:picMk id="5" creationId="{B9116268-26A1-F9C4-7F70-5C0A0E861C28}"/>
          </ac:picMkLst>
        </pc:picChg>
      </pc:sldChg>
      <pc:sldChg chg="addSp delSp modSp add replId">
        <pc:chgData name="V, Vignesh" userId="S::vigneshv@presidio.com::4dc2d828-f446-47cd-a854-004415eb67c0" providerId="AD" clId="Web-{FDB2F00A-D5F5-4C83-1171-5CF93817E025}" dt="2024-08-24T08:17:14.787" v="713" actId="20577"/>
        <pc:sldMkLst>
          <pc:docMk/>
          <pc:sldMk cId="2714140294" sldId="1713476491"/>
        </pc:sldMkLst>
        <pc:spChg chg="mod">
          <ac:chgData name="V, Vignesh" userId="S::vigneshv@presidio.com::4dc2d828-f446-47cd-a854-004415eb67c0" providerId="AD" clId="Web-{FDB2F00A-D5F5-4C83-1171-5CF93817E025}" dt="2024-08-24T07:26:21.458" v="650" actId="20577"/>
          <ac:spMkLst>
            <pc:docMk/>
            <pc:sldMk cId="2714140294" sldId="1713476491"/>
            <ac:spMk id="2" creationId="{F0EF323B-BAB0-9771-8D02-478DF935CC57}"/>
          </ac:spMkLst>
        </pc:spChg>
        <pc:spChg chg="mod">
          <ac:chgData name="V, Vignesh" userId="S::vigneshv@presidio.com::4dc2d828-f446-47cd-a854-004415eb67c0" providerId="AD" clId="Web-{FDB2F00A-D5F5-4C83-1171-5CF93817E025}" dt="2024-08-24T08:17:14.787" v="713" actId="20577"/>
          <ac:spMkLst>
            <pc:docMk/>
            <pc:sldMk cId="2714140294" sldId="1713476491"/>
            <ac:spMk id="6" creationId="{6EDD5B60-8ADB-B73A-05B8-47EC6401DA4E}"/>
          </ac:spMkLst>
        </pc:spChg>
        <pc:picChg chg="add del mod">
          <ac:chgData name="V, Vignesh" userId="S::vigneshv@presidio.com::4dc2d828-f446-47cd-a854-004415eb67c0" providerId="AD" clId="Web-{FDB2F00A-D5F5-4C83-1171-5CF93817E025}" dt="2024-08-24T08:15:31.251" v="686"/>
          <ac:picMkLst>
            <pc:docMk/>
            <pc:sldMk cId="2714140294" sldId="1713476491"/>
            <ac:picMk id="5" creationId="{5F32CC29-1A9C-C14C-24F8-7DE901EFFE03}"/>
          </ac:picMkLst>
        </pc:picChg>
      </pc:sldChg>
      <pc:sldChg chg="addSp delSp modSp add replId">
        <pc:chgData name="V, Vignesh" userId="S::vigneshv@presidio.com::4dc2d828-f446-47cd-a854-004415eb67c0" providerId="AD" clId="Web-{FDB2F00A-D5F5-4C83-1171-5CF93817E025}" dt="2024-08-24T08:34:15.876" v="902" actId="1076"/>
        <pc:sldMkLst>
          <pc:docMk/>
          <pc:sldMk cId="341109242" sldId="1713476492"/>
        </pc:sldMkLst>
        <pc:spChg chg="mod">
          <ac:chgData name="V, Vignesh" userId="S::vigneshv@presidio.com::4dc2d828-f446-47cd-a854-004415eb67c0" providerId="AD" clId="Web-{FDB2F00A-D5F5-4C83-1171-5CF93817E025}" dt="2024-08-24T08:23:46.696" v="768" actId="20577"/>
          <ac:spMkLst>
            <pc:docMk/>
            <pc:sldMk cId="341109242" sldId="1713476492"/>
            <ac:spMk id="2" creationId="{F0EF323B-BAB0-9771-8D02-478DF935CC57}"/>
          </ac:spMkLst>
        </pc:spChg>
        <pc:spChg chg="del mod">
          <ac:chgData name="V, Vignesh" userId="S::vigneshv@presidio.com::4dc2d828-f446-47cd-a854-004415eb67c0" providerId="AD" clId="Web-{FDB2F00A-D5F5-4C83-1171-5CF93817E025}" dt="2024-08-24T08:18:11.710" v="717"/>
          <ac:spMkLst>
            <pc:docMk/>
            <pc:sldMk cId="341109242" sldId="1713476492"/>
            <ac:spMk id="6" creationId="{6EDD5B60-8ADB-B73A-05B8-47EC6401DA4E}"/>
          </ac:spMkLst>
        </pc:spChg>
        <pc:spChg chg="add mod">
          <ac:chgData name="V, Vignesh" userId="S::vigneshv@presidio.com::4dc2d828-f446-47cd-a854-004415eb67c0" providerId="AD" clId="Web-{FDB2F00A-D5F5-4C83-1171-5CF93817E025}" dt="2024-08-24T08:30:28.540" v="879" actId="20577"/>
          <ac:spMkLst>
            <pc:docMk/>
            <pc:sldMk cId="341109242" sldId="1713476492"/>
            <ac:spMk id="7" creationId="{7C064A92-AA0E-1BDD-CBF3-594091DB956A}"/>
          </ac:spMkLst>
        </pc:spChg>
        <pc:spChg chg="add del mod">
          <ac:chgData name="V, Vignesh" userId="S::vigneshv@presidio.com::4dc2d828-f446-47cd-a854-004415eb67c0" providerId="AD" clId="Web-{FDB2F00A-D5F5-4C83-1171-5CF93817E025}" dt="2024-08-24T08:31:16.464" v="894"/>
          <ac:spMkLst>
            <pc:docMk/>
            <pc:sldMk cId="341109242" sldId="1713476492"/>
            <ac:spMk id="9" creationId="{141E9901-FF0D-195E-03DA-83B3C652BAB5}"/>
          </ac:spMkLst>
        </pc:spChg>
        <pc:picChg chg="del">
          <ac:chgData name="V, Vignesh" userId="S::vigneshv@presidio.com::4dc2d828-f446-47cd-a854-004415eb67c0" providerId="AD" clId="Web-{FDB2F00A-D5F5-4C83-1171-5CF93817E025}" dt="2024-08-24T08:15:24.766" v="685"/>
          <ac:picMkLst>
            <pc:docMk/>
            <pc:sldMk cId="341109242" sldId="1713476492"/>
            <ac:picMk id="5" creationId="{5F32CC29-1A9C-C14C-24F8-7DE901EFFE03}"/>
          </ac:picMkLst>
        </pc:picChg>
        <pc:picChg chg="add del mod">
          <ac:chgData name="V, Vignesh" userId="S::vigneshv@presidio.com::4dc2d828-f446-47cd-a854-004415eb67c0" providerId="AD" clId="Web-{FDB2F00A-D5F5-4C83-1171-5CF93817E025}" dt="2024-08-24T08:31:16.464" v="895"/>
          <ac:picMkLst>
            <pc:docMk/>
            <pc:sldMk cId="341109242" sldId="1713476492"/>
            <ac:picMk id="8" creationId="{80D42F19-F2B7-C34D-6FD4-D54B6FFF58BE}"/>
          </ac:picMkLst>
        </pc:picChg>
        <pc:picChg chg="add mod">
          <ac:chgData name="V, Vignesh" userId="S::vigneshv@presidio.com::4dc2d828-f446-47cd-a854-004415eb67c0" providerId="AD" clId="Web-{FDB2F00A-D5F5-4C83-1171-5CF93817E025}" dt="2024-08-24T08:34:15.876" v="902" actId="1076"/>
          <ac:picMkLst>
            <pc:docMk/>
            <pc:sldMk cId="341109242" sldId="1713476492"/>
            <ac:picMk id="11" creationId="{87D93F3F-0D76-1B3E-622F-A10C243FF499}"/>
          </ac:picMkLst>
        </pc:picChg>
      </pc:sldChg>
      <pc:sldChg chg="addSp delSp modSp new mod modClrScheme chgLayout">
        <pc:chgData name="V, Vignesh" userId="S::vigneshv@presidio.com::4dc2d828-f446-47cd-a854-004415eb67c0" providerId="AD" clId="Web-{FDB2F00A-D5F5-4C83-1171-5CF93817E025}" dt="2024-08-24T10:21:43.542" v="957" actId="20577"/>
        <pc:sldMkLst>
          <pc:docMk/>
          <pc:sldMk cId="2306589810" sldId="1713476493"/>
        </pc:sldMkLst>
        <pc:spChg chg="del">
          <ac:chgData name="V, Vignesh" userId="S::vigneshv@presidio.com::4dc2d828-f446-47cd-a854-004415eb67c0" providerId="AD" clId="Web-{FDB2F00A-D5F5-4C83-1171-5CF93817E025}" dt="2024-08-24T08:27:08.940" v="818"/>
          <ac:spMkLst>
            <pc:docMk/>
            <pc:sldMk cId="2306589810" sldId="1713476493"/>
            <ac:spMk id="2" creationId="{931FE1FE-BEF3-82DB-EE2F-6578B92938C0}"/>
          </ac:spMkLst>
        </pc:spChg>
        <pc:spChg chg="add mod">
          <ac:chgData name="V, Vignesh" userId="S::vigneshv@presidio.com::4dc2d828-f446-47cd-a854-004415eb67c0" providerId="AD" clId="Web-{FDB2F00A-D5F5-4C83-1171-5CF93817E025}" dt="2024-08-24T10:21:43.542" v="957" actId="20577"/>
          <ac:spMkLst>
            <pc:docMk/>
            <pc:sldMk cId="2306589810" sldId="1713476493"/>
            <ac:spMk id="3" creationId="{132C5022-5332-7127-8C43-ACCA94C99E0E}"/>
          </ac:spMkLst>
        </pc:spChg>
        <pc:spChg chg="del">
          <ac:chgData name="V, Vignesh" userId="S::vigneshv@presidio.com::4dc2d828-f446-47cd-a854-004415eb67c0" providerId="AD" clId="Web-{FDB2F00A-D5F5-4C83-1171-5CF93817E025}" dt="2024-08-24T08:27:08.940" v="818"/>
          <ac:spMkLst>
            <pc:docMk/>
            <pc:sldMk cId="2306589810" sldId="1713476493"/>
            <ac:spMk id="3" creationId="{ACCB063E-2716-861B-15AA-9BCCB11AD6A4}"/>
          </ac:spMkLst>
        </pc:spChg>
        <pc:spChg chg="mod">
          <ac:chgData name="V, Vignesh" userId="S::vigneshv@presidio.com::4dc2d828-f446-47cd-a854-004415eb67c0" providerId="AD" clId="Web-{FDB2F00A-D5F5-4C83-1171-5CF93817E025}" dt="2024-08-24T08:28:12.927" v="846"/>
          <ac:spMkLst>
            <pc:docMk/>
            <pc:sldMk cId="2306589810" sldId="1713476493"/>
            <ac:spMk id="4" creationId="{C41805B7-7BF1-8DE7-4275-42B113FEB562}"/>
          </ac:spMkLst>
        </pc:spChg>
        <pc:spChg chg="add del mod">
          <ac:chgData name="V, Vignesh" userId="S::vigneshv@presidio.com::4dc2d828-f446-47cd-a854-004415eb67c0" providerId="AD" clId="Web-{FDB2F00A-D5F5-4C83-1171-5CF93817E025}" dt="2024-08-24T08:41:43.071" v="923"/>
          <ac:spMkLst>
            <pc:docMk/>
            <pc:sldMk cId="2306589810" sldId="1713476493"/>
            <ac:spMk id="7" creationId="{CDF79458-14A8-9631-B2D1-2BFC90830AE5}"/>
          </ac:spMkLst>
        </pc:spChg>
        <pc:spChg chg="add del mod">
          <ac:chgData name="V, Vignesh" userId="S::vigneshv@presidio.com::4dc2d828-f446-47cd-a854-004415eb67c0" providerId="AD" clId="Web-{FDB2F00A-D5F5-4C83-1171-5CF93817E025}" dt="2024-08-24T08:27:44.941" v="840"/>
          <ac:spMkLst>
            <pc:docMk/>
            <pc:sldMk cId="2306589810" sldId="1713476493"/>
            <ac:spMk id="9" creationId="{01123DB1-8063-E745-973B-828B4B17B5C1}"/>
          </ac:spMkLst>
        </pc:spChg>
        <pc:spChg chg="add del mod">
          <ac:chgData name="V, Vignesh" userId="S::vigneshv@presidio.com::4dc2d828-f446-47cd-a854-004415eb67c0" providerId="AD" clId="Web-{FDB2F00A-D5F5-4C83-1171-5CF93817E025}" dt="2024-08-24T08:28:06.301" v="845"/>
          <ac:spMkLst>
            <pc:docMk/>
            <pc:sldMk cId="2306589810" sldId="1713476493"/>
            <ac:spMk id="11" creationId="{382167BA-4018-CBA5-62AC-EE6894FE5532}"/>
          </ac:spMkLst>
        </pc:spChg>
        <pc:spChg chg="add mod">
          <ac:chgData name="V, Vignesh" userId="S::vigneshv@presidio.com::4dc2d828-f446-47cd-a854-004415eb67c0" providerId="AD" clId="Web-{FDB2F00A-D5F5-4C83-1171-5CF93817E025}" dt="2024-08-24T10:20:31.915" v="930" actId="20577"/>
          <ac:spMkLst>
            <pc:docMk/>
            <pc:sldMk cId="2306589810" sldId="1713476493"/>
            <ac:spMk id="13" creationId="{98D465CB-FAD4-3EE5-60F0-68B7F28A6196}"/>
          </ac:spMkLst>
        </pc:spChg>
        <pc:picChg chg="add del mod ord modCrop">
          <ac:chgData name="V, Vignesh" userId="S::vigneshv@presidio.com::4dc2d828-f446-47cd-a854-004415eb67c0" providerId="AD" clId="Web-{FDB2F00A-D5F5-4C83-1171-5CF93817E025}" dt="2024-08-24T08:35:49.887" v="921"/>
          <ac:picMkLst>
            <pc:docMk/>
            <pc:sldMk cId="2306589810" sldId="1713476493"/>
            <ac:picMk id="5" creationId="{39738031-A8CC-68BB-BD8D-213824D70590}"/>
          </ac:picMkLst>
        </pc:picChg>
        <pc:picChg chg="add del mod ord">
          <ac:chgData name="V, Vignesh" userId="S::vigneshv@presidio.com::4dc2d828-f446-47cd-a854-004415eb67c0" providerId="AD" clId="Web-{FDB2F00A-D5F5-4C83-1171-5CF93817E025}" dt="2024-08-24T10:20:32.634" v="931"/>
          <ac:picMkLst>
            <pc:docMk/>
            <pc:sldMk cId="2306589810" sldId="1713476493"/>
            <ac:picMk id="8" creationId="{970FE876-7386-BE94-EAA4-6138F88D354D}"/>
          </ac:picMkLst>
        </pc:picChg>
      </pc:sldChg>
      <pc:sldChg chg="addSp modSp add replId">
        <pc:chgData name="V, Vignesh" userId="S::vigneshv@presidio.com::4dc2d828-f446-47cd-a854-004415eb67c0" providerId="AD" clId="Web-{FDB2F00A-D5F5-4C83-1171-5CF93817E025}" dt="2024-08-24T08:34:58.831" v="919"/>
        <pc:sldMkLst>
          <pc:docMk/>
          <pc:sldMk cId="315010900" sldId="1713476494"/>
        </pc:sldMkLst>
        <pc:spChg chg="mod">
          <ac:chgData name="V, Vignesh" userId="S::vigneshv@presidio.com::4dc2d828-f446-47cd-a854-004415eb67c0" providerId="AD" clId="Web-{FDB2F00A-D5F5-4C83-1171-5CF93817E025}" dt="2024-08-24T08:34:32.596" v="916" actId="14100"/>
          <ac:spMkLst>
            <pc:docMk/>
            <pc:sldMk cId="315010900" sldId="1713476494"/>
            <ac:spMk id="7" creationId="{7C064A92-AA0E-1BDD-CBF3-594091DB956A}"/>
          </ac:spMkLst>
        </pc:spChg>
        <pc:picChg chg="add mod modCrop">
          <ac:chgData name="V, Vignesh" userId="S::vigneshv@presidio.com::4dc2d828-f446-47cd-a854-004415eb67c0" providerId="AD" clId="Web-{FDB2F00A-D5F5-4C83-1171-5CF93817E025}" dt="2024-08-24T08:34:58.831" v="919"/>
          <ac:picMkLst>
            <pc:docMk/>
            <pc:sldMk cId="315010900" sldId="1713476494"/>
            <ac:picMk id="5" creationId="{EC89BA89-5726-9C63-153A-11A9F0C8F653}"/>
          </ac:picMkLst>
        </pc:picChg>
      </pc:sldChg>
      <pc:sldChg chg="addSp delSp modSp add replId">
        <pc:chgData name="V, Vignesh" userId="S::vigneshv@presidio.com::4dc2d828-f446-47cd-a854-004415eb67c0" providerId="AD" clId="Web-{FDB2F00A-D5F5-4C83-1171-5CF93817E025}" dt="2024-08-24T11:06:42.658" v="1362" actId="20577"/>
        <pc:sldMkLst>
          <pc:docMk/>
          <pc:sldMk cId="585203380" sldId="1713476495"/>
        </pc:sldMkLst>
        <pc:spChg chg="add mod">
          <ac:chgData name="V, Vignesh" userId="S::vigneshv@presidio.com::4dc2d828-f446-47cd-a854-004415eb67c0" providerId="AD" clId="Web-{FDB2F00A-D5F5-4C83-1171-5CF93817E025}" dt="2024-08-24T11:06:42.658" v="1362" actId="20577"/>
          <ac:spMkLst>
            <pc:docMk/>
            <pc:sldMk cId="585203380" sldId="1713476495"/>
            <ac:spMk id="3" creationId="{0FD89BE8-0ABB-A3EB-0CA1-7F6D4C56DDFF}"/>
          </ac:spMkLst>
        </pc:spChg>
        <pc:spChg chg="mod">
          <ac:chgData name="V, Vignesh" userId="S::vigneshv@presidio.com::4dc2d828-f446-47cd-a854-004415eb67c0" providerId="AD" clId="Web-{FDB2F00A-D5F5-4C83-1171-5CF93817E025}" dt="2024-08-24T11:04:24.841" v="1336" actId="20577"/>
          <ac:spMkLst>
            <pc:docMk/>
            <pc:sldMk cId="585203380" sldId="1713476495"/>
            <ac:spMk id="13" creationId="{98D465CB-FAD4-3EE5-60F0-68B7F28A6196}"/>
          </ac:spMkLst>
        </pc:spChg>
        <pc:picChg chg="del">
          <ac:chgData name="V, Vignesh" userId="S::vigneshv@presidio.com::4dc2d828-f446-47cd-a854-004415eb67c0" providerId="AD" clId="Web-{FDB2F00A-D5F5-4C83-1171-5CF93817E025}" dt="2024-08-24T10:57:37.859" v="1109"/>
          <ac:picMkLst>
            <pc:docMk/>
            <pc:sldMk cId="585203380" sldId="1713476495"/>
            <ac:picMk id="8" creationId="{970FE876-7386-BE94-EAA4-6138F88D354D}"/>
          </ac:picMkLst>
        </pc:picChg>
      </pc:sldChg>
      <pc:sldChg chg="addSp delSp modSp new mod modClrScheme chgLayout">
        <pc:chgData name="V, Vignesh" userId="S::vigneshv@presidio.com::4dc2d828-f446-47cd-a854-004415eb67c0" providerId="AD" clId="Web-{FDB2F00A-D5F5-4C83-1171-5CF93817E025}" dt="2024-08-24T10:48:36.576" v="992"/>
        <pc:sldMkLst>
          <pc:docMk/>
          <pc:sldMk cId="2031184030" sldId="1713476496"/>
        </pc:sldMkLst>
        <pc:spChg chg="del">
          <ac:chgData name="V, Vignesh" userId="S::vigneshv@presidio.com::4dc2d828-f446-47cd-a854-004415eb67c0" providerId="AD" clId="Web-{FDB2F00A-D5F5-4C83-1171-5CF93817E025}" dt="2024-08-24T10:47:10.714" v="959"/>
          <ac:spMkLst>
            <pc:docMk/>
            <pc:sldMk cId="2031184030" sldId="1713476496"/>
            <ac:spMk id="2" creationId="{EA848481-596E-406B-520A-7EE98F73BEDB}"/>
          </ac:spMkLst>
        </pc:spChg>
        <pc:spChg chg="del">
          <ac:chgData name="V, Vignesh" userId="S::vigneshv@presidio.com::4dc2d828-f446-47cd-a854-004415eb67c0" providerId="AD" clId="Web-{FDB2F00A-D5F5-4C83-1171-5CF93817E025}" dt="2024-08-24T10:47:10.714" v="959"/>
          <ac:spMkLst>
            <pc:docMk/>
            <pc:sldMk cId="2031184030" sldId="1713476496"/>
            <ac:spMk id="3" creationId="{DA9AC4BB-B306-F989-8DEA-AA8D204A82D3}"/>
          </ac:spMkLst>
        </pc:spChg>
        <pc:spChg chg="mod modVis">
          <ac:chgData name="V, Vignesh" userId="S::vigneshv@presidio.com::4dc2d828-f446-47cd-a854-004415eb67c0" providerId="AD" clId="Web-{FDB2F00A-D5F5-4C83-1171-5CF93817E025}" dt="2024-08-24T10:48:32.654" v="991"/>
          <ac:spMkLst>
            <pc:docMk/>
            <pc:sldMk cId="2031184030" sldId="1713476496"/>
            <ac:spMk id="4" creationId="{BCAD80AC-80E2-ECF9-9632-4EF8E7217125}"/>
          </ac:spMkLst>
        </pc:spChg>
        <pc:spChg chg="add mod">
          <ac:chgData name="V, Vignesh" userId="S::vigneshv@presidio.com::4dc2d828-f446-47cd-a854-004415eb67c0" providerId="AD" clId="Web-{FDB2F00A-D5F5-4C83-1171-5CF93817E025}" dt="2024-08-24T10:48:32.654" v="991"/>
          <ac:spMkLst>
            <pc:docMk/>
            <pc:sldMk cId="2031184030" sldId="1713476496"/>
            <ac:spMk id="9" creationId="{63F012CF-DFF2-D686-1593-B9D14509A263}"/>
          </ac:spMkLst>
        </pc:spChg>
        <pc:spChg chg="add del mod">
          <ac:chgData name="V, Vignesh" userId="S::vigneshv@presidio.com::4dc2d828-f446-47cd-a854-004415eb67c0" providerId="AD" clId="Web-{FDB2F00A-D5F5-4C83-1171-5CF93817E025}" dt="2024-08-24T10:48:36.576" v="992"/>
          <ac:spMkLst>
            <pc:docMk/>
            <pc:sldMk cId="2031184030" sldId="1713476496"/>
            <ac:spMk id="14" creationId="{1E08740F-85E7-A0D9-2ACE-511EB675DCE1}"/>
          </ac:spMkLst>
        </pc:spChg>
      </pc:sldChg>
      <pc:sldChg chg="addSp delSp modSp new mod modClrScheme chgLayout">
        <pc:chgData name="V, Vignesh" userId="S::vigneshv@presidio.com::4dc2d828-f446-47cd-a854-004415eb67c0" providerId="AD" clId="Web-{FDB2F00A-D5F5-4C83-1171-5CF93817E025}" dt="2024-08-24T10:48:21.779" v="990"/>
        <pc:sldMkLst>
          <pc:docMk/>
          <pc:sldMk cId="474192546" sldId="1713476497"/>
        </pc:sldMkLst>
        <pc:spChg chg="del">
          <ac:chgData name="V, Vignesh" userId="S::vigneshv@presidio.com::4dc2d828-f446-47cd-a854-004415eb67c0" providerId="AD" clId="Web-{FDB2F00A-D5F5-4C83-1171-5CF93817E025}" dt="2024-08-24T10:47:49.918" v="973"/>
          <ac:spMkLst>
            <pc:docMk/>
            <pc:sldMk cId="474192546" sldId="1713476497"/>
            <ac:spMk id="2" creationId="{1E5878F5-5052-3DAD-35CF-0F6DBC772253}"/>
          </ac:spMkLst>
        </pc:spChg>
        <pc:spChg chg="del">
          <ac:chgData name="V, Vignesh" userId="S::vigneshv@presidio.com::4dc2d828-f446-47cd-a854-004415eb67c0" providerId="AD" clId="Web-{FDB2F00A-D5F5-4C83-1171-5CF93817E025}" dt="2024-08-24T10:47:49.918" v="973"/>
          <ac:spMkLst>
            <pc:docMk/>
            <pc:sldMk cId="474192546" sldId="1713476497"/>
            <ac:spMk id="3" creationId="{BC306BEF-6B16-6635-7EFC-AA54D833FA64}"/>
          </ac:spMkLst>
        </pc:spChg>
        <pc:spChg chg="mod modVis">
          <ac:chgData name="V, Vignesh" userId="S::vigneshv@presidio.com::4dc2d828-f446-47cd-a854-004415eb67c0" providerId="AD" clId="Web-{FDB2F00A-D5F5-4C83-1171-5CF93817E025}" dt="2024-08-24T10:48:17.825" v="989"/>
          <ac:spMkLst>
            <pc:docMk/>
            <pc:sldMk cId="474192546" sldId="1713476497"/>
            <ac:spMk id="4" creationId="{EC486302-C6CF-91FD-FCCA-FA3FE35D224A}"/>
          </ac:spMkLst>
        </pc:spChg>
        <pc:spChg chg="add mod">
          <ac:chgData name="V, Vignesh" userId="S::vigneshv@presidio.com::4dc2d828-f446-47cd-a854-004415eb67c0" providerId="AD" clId="Web-{FDB2F00A-D5F5-4C83-1171-5CF93817E025}" dt="2024-08-24T10:48:17.825" v="989"/>
          <ac:spMkLst>
            <pc:docMk/>
            <pc:sldMk cId="474192546" sldId="1713476497"/>
            <ac:spMk id="9" creationId="{750974BE-25DB-60CE-FB06-92A72FDF26A4}"/>
          </ac:spMkLst>
        </pc:spChg>
        <pc:spChg chg="add del mod">
          <ac:chgData name="V, Vignesh" userId="S::vigneshv@presidio.com::4dc2d828-f446-47cd-a854-004415eb67c0" providerId="AD" clId="Web-{FDB2F00A-D5F5-4C83-1171-5CF93817E025}" dt="2024-08-24T10:48:21.779" v="990"/>
          <ac:spMkLst>
            <pc:docMk/>
            <pc:sldMk cId="474192546" sldId="1713476497"/>
            <ac:spMk id="14" creationId="{076B9EB4-536B-7F3C-8FC8-10825610C1ED}"/>
          </ac:spMkLst>
        </pc:spChg>
      </pc:sldChg>
      <pc:sldChg chg="addSp delSp modSp new mod modClrScheme chgLayout">
        <pc:chgData name="V, Vignesh" userId="S::vigneshv@presidio.com::4dc2d828-f446-47cd-a854-004415eb67c0" providerId="AD" clId="Web-{FDB2F00A-D5F5-4C83-1171-5CF93817E025}" dt="2024-08-24T10:49:51.625" v="1010"/>
        <pc:sldMkLst>
          <pc:docMk/>
          <pc:sldMk cId="1579207443" sldId="1713476498"/>
        </pc:sldMkLst>
        <pc:spChg chg="del">
          <ac:chgData name="V, Vignesh" userId="S::vigneshv@presidio.com::4dc2d828-f446-47cd-a854-004415eb67c0" providerId="AD" clId="Web-{FDB2F00A-D5F5-4C83-1171-5CF93817E025}" dt="2024-08-24T10:49:23.640" v="994"/>
          <ac:spMkLst>
            <pc:docMk/>
            <pc:sldMk cId="1579207443" sldId="1713476498"/>
            <ac:spMk id="2" creationId="{22CFEB48-B9F6-800B-591F-50743E2390F5}"/>
          </ac:spMkLst>
        </pc:spChg>
        <pc:spChg chg="del">
          <ac:chgData name="V, Vignesh" userId="S::vigneshv@presidio.com::4dc2d828-f446-47cd-a854-004415eb67c0" providerId="AD" clId="Web-{FDB2F00A-D5F5-4C83-1171-5CF93817E025}" dt="2024-08-24T10:49:23.640" v="994"/>
          <ac:spMkLst>
            <pc:docMk/>
            <pc:sldMk cId="1579207443" sldId="1713476498"/>
            <ac:spMk id="3" creationId="{CA10BEBB-41B4-18CC-8E20-32321035DDF1}"/>
          </ac:spMkLst>
        </pc:spChg>
        <pc:spChg chg="mod modVis">
          <ac:chgData name="V, Vignesh" userId="S::vigneshv@presidio.com::4dc2d828-f446-47cd-a854-004415eb67c0" providerId="AD" clId="Web-{FDB2F00A-D5F5-4C83-1171-5CF93817E025}" dt="2024-08-24T10:49:44.641" v="1009"/>
          <ac:spMkLst>
            <pc:docMk/>
            <pc:sldMk cId="1579207443" sldId="1713476498"/>
            <ac:spMk id="4" creationId="{79A0334C-20E9-5D94-0B6A-8D0D810B3200}"/>
          </ac:spMkLst>
        </pc:spChg>
        <pc:spChg chg="add mod">
          <ac:chgData name="V, Vignesh" userId="S::vigneshv@presidio.com::4dc2d828-f446-47cd-a854-004415eb67c0" providerId="AD" clId="Web-{FDB2F00A-D5F5-4C83-1171-5CF93817E025}" dt="2024-08-24T10:49:44.641" v="1009"/>
          <ac:spMkLst>
            <pc:docMk/>
            <pc:sldMk cId="1579207443" sldId="1713476498"/>
            <ac:spMk id="9" creationId="{B0133CB2-0FF4-FDE5-483B-46115C882B80}"/>
          </ac:spMkLst>
        </pc:spChg>
        <pc:spChg chg="add del mod">
          <ac:chgData name="V, Vignesh" userId="S::vigneshv@presidio.com::4dc2d828-f446-47cd-a854-004415eb67c0" providerId="AD" clId="Web-{FDB2F00A-D5F5-4C83-1171-5CF93817E025}" dt="2024-08-24T10:49:51.625" v="1010"/>
          <ac:spMkLst>
            <pc:docMk/>
            <pc:sldMk cId="1579207443" sldId="1713476498"/>
            <ac:spMk id="14" creationId="{EE0D8190-B75B-21C9-BA82-624F338BF02E}"/>
          </ac:spMkLst>
        </pc:spChg>
      </pc:sldChg>
      <pc:sldChg chg="addSp delSp modSp new mod modClrScheme chgLayout">
        <pc:chgData name="V, Vignesh" userId="S::vigneshv@presidio.com::4dc2d828-f446-47cd-a854-004415eb67c0" providerId="AD" clId="Web-{FDB2F00A-D5F5-4C83-1171-5CF93817E025}" dt="2024-08-24T10:51:49.738" v="1027"/>
        <pc:sldMkLst>
          <pc:docMk/>
          <pc:sldMk cId="2857927898" sldId="1713476499"/>
        </pc:sldMkLst>
        <pc:spChg chg="del">
          <ac:chgData name="V, Vignesh" userId="S::vigneshv@presidio.com::4dc2d828-f446-47cd-a854-004415eb67c0" providerId="AD" clId="Web-{FDB2F00A-D5F5-4C83-1171-5CF93817E025}" dt="2024-08-24T10:50:50.783" v="1012"/>
          <ac:spMkLst>
            <pc:docMk/>
            <pc:sldMk cId="2857927898" sldId="1713476499"/>
            <ac:spMk id="2" creationId="{C4701D86-F6EA-D7C4-0796-C499025CEE14}"/>
          </ac:spMkLst>
        </pc:spChg>
        <pc:spChg chg="del">
          <ac:chgData name="V, Vignesh" userId="S::vigneshv@presidio.com::4dc2d828-f446-47cd-a854-004415eb67c0" providerId="AD" clId="Web-{FDB2F00A-D5F5-4C83-1171-5CF93817E025}" dt="2024-08-24T10:50:50.783" v="1012"/>
          <ac:spMkLst>
            <pc:docMk/>
            <pc:sldMk cId="2857927898" sldId="1713476499"/>
            <ac:spMk id="3" creationId="{8D5F13D7-76EE-444B-B81F-1F0FEA3FDFB3}"/>
          </ac:spMkLst>
        </pc:spChg>
        <pc:spChg chg="mod modVis">
          <ac:chgData name="V, Vignesh" userId="S::vigneshv@presidio.com::4dc2d828-f446-47cd-a854-004415eb67c0" providerId="AD" clId="Web-{FDB2F00A-D5F5-4C83-1171-5CF93817E025}" dt="2024-08-24T10:51:46.879" v="1026"/>
          <ac:spMkLst>
            <pc:docMk/>
            <pc:sldMk cId="2857927898" sldId="1713476499"/>
            <ac:spMk id="4" creationId="{68969220-37A8-2137-3A09-D44F01315A4C}"/>
          </ac:spMkLst>
        </pc:spChg>
        <pc:spChg chg="add mod">
          <ac:chgData name="V, Vignesh" userId="S::vigneshv@presidio.com::4dc2d828-f446-47cd-a854-004415eb67c0" providerId="AD" clId="Web-{FDB2F00A-D5F5-4C83-1171-5CF93817E025}" dt="2024-08-24T10:51:46.879" v="1026"/>
          <ac:spMkLst>
            <pc:docMk/>
            <pc:sldMk cId="2857927898" sldId="1713476499"/>
            <ac:spMk id="9" creationId="{00E62140-5AB1-BBEF-95E5-F73065094159}"/>
          </ac:spMkLst>
        </pc:spChg>
        <pc:spChg chg="add del mod">
          <ac:chgData name="V, Vignesh" userId="S::vigneshv@presidio.com::4dc2d828-f446-47cd-a854-004415eb67c0" providerId="AD" clId="Web-{FDB2F00A-D5F5-4C83-1171-5CF93817E025}" dt="2024-08-24T10:51:49.738" v="1027"/>
          <ac:spMkLst>
            <pc:docMk/>
            <pc:sldMk cId="2857927898" sldId="1713476499"/>
            <ac:spMk id="14" creationId="{46B6D44E-8EC0-AF29-79C7-3FF9AE661F17}"/>
          </ac:spMkLst>
        </pc:spChg>
      </pc:sldChg>
      <pc:sldChg chg="addSp modSp new mod modClrScheme chgLayout">
        <pc:chgData name="V, Vignesh" userId="S::vigneshv@presidio.com::4dc2d828-f446-47cd-a854-004415eb67c0" providerId="AD" clId="Web-{FDB2F00A-D5F5-4C83-1171-5CF93817E025}" dt="2024-08-24T10:57:11.499" v="1108" actId="20577"/>
        <pc:sldMkLst>
          <pc:docMk/>
          <pc:sldMk cId="1428085158" sldId="1713476500"/>
        </pc:sldMkLst>
        <pc:spChg chg="mod ord">
          <ac:chgData name="V, Vignesh" userId="S::vigneshv@presidio.com::4dc2d828-f446-47cd-a854-004415eb67c0" providerId="AD" clId="Web-{FDB2F00A-D5F5-4C83-1171-5CF93817E025}" dt="2024-08-24T10:56:32.592" v="1103"/>
          <ac:spMkLst>
            <pc:docMk/>
            <pc:sldMk cId="1428085158" sldId="1713476500"/>
            <ac:spMk id="2" creationId="{2F4FC5BF-34BB-E974-118B-34F21721BC25}"/>
          </ac:spMkLst>
        </pc:spChg>
        <pc:spChg chg="mod">
          <ac:chgData name="V, Vignesh" userId="S::vigneshv@presidio.com::4dc2d828-f446-47cd-a854-004415eb67c0" providerId="AD" clId="Web-{FDB2F00A-D5F5-4C83-1171-5CF93817E025}" dt="2024-08-24T10:57:11.499" v="1108" actId="20577"/>
          <ac:spMkLst>
            <pc:docMk/>
            <pc:sldMk cId="1428085158" sldId="1713476500"/>
            <ac:spMk id="3" creationId="{99DA6AFF-F70A-A48C-677B-1D91CA2CBA97}"/>
          </ac:spMkLst>
        </pc:spChg>
        <pc:spChg chg="mod ord">
          <ac:chgData name="V, Vignesh" userId="S::vigneshv@presidio.com::4dc2d828-f446-47cd-a854-004415eb67c0" providerId="AD" clId="Web-{FDB2F00A-D5F5-4C83-1171-5CF93817E025}" dt="2024-08-24T10:56:32.592" v="1103"/>
          <ac:spMkLst>
            <pc:docMk/>
            <pc:sldMk cId="1428085158" sldId="1713476500"/>
            <ac:spMk id="4" creationId="{6DC3719D-4E81-DB5C-474A-E5AF7D6E92A4}"/>
          </ac:spMkLst>
        </pc:spChg>
        <pc:picChg chg="add mod ord">
          <ac:chgData name="V, Vignesh" userId="S::vigneshv@presidio.com::4dc2d828-f446-47cd-a854-004415eb67c0" providerId="AD" clId="Web-{FDB2F00A-D5F5-4C83-1171-5CF93817E025}" dt="2024-08-24T10:56:43.451" v="1104" actId="14100"/>
          <ac:picMkLst>
            <pc:docMk/>
            <pc:sldMk cId="1428085158" sldId="1713476500"/>
            <ac:picMk id="5" creationId="{3C7BCA43-5A00-632E-1834-8E216E79341A}"/>
          </ac:picMkLst>
        </pc:picChg>
      </pc:sldChg>
      <pc:sldChg chg="modSp add ord replId">
        <pc:chgData name="V, Vignesh" userId="S::vigneshv@presidio.com::4dc2d828-f446-47cd-a854-004415eb67c0" providerId="AD" clId="Web-{FDB2F00A-D5F5-4C83-1171-5CF93817E025}" dt="2024-08-24T10:53:31.507" v="1061" actId="20577"/>
        <pc:sldMkLst>
          <pc:docMk/>
          <pc:sldMk cId="2220098093" sldId="1713476501"/>
        </pc:sldMkLst>
        <pc:spChg chg="mod">
          <ac:chgData name="V, Vignesh" userId="S::vigneshv@presidio.com::4dc2d828-f446-47cd-a854-004415eb67c0" providerId="AD" clId="Web-{FDB2F00A-D5F5-4C83-1171-5CF93817E025}" dt="2024-08-24T10:53:31.507" v="1061" actId="20577"/>
          <ac:spMkLst>
            <pc:docMk/>
            <pc:sldMk cId="2220098093" sldId="1713476501"/>
            <ac:spMk id="9" creationId="{00E62140-5AB1-BBEF-95E5-F73065094159}"/>
          </ac:spMkLst>
        </pc:spChg>
      </pc:sldChg>
      <pc:sldChg chg="modSp add ord replId">
        <pc:chgData name="V, Vignesh" userId="S::vigneshv@presidio.com::4dc2d828-f446-47cd-a854-004415eb67c0" providerId="AD" clId="Web-{FDB2F00A-D5F5-4C83-1171-5CF93817E025}" dt="2024-08-24T11:03:20.636" v="1310" actId="20577"/>
        <pc:sldMkLst>
          <pc:docMk/>
          <pc:sldMk cId="2847019082" sldId="1713476502"/>
        </pc:sldMkLst>
        <pc:spChg chg="mod">
          <ac:chgData name="V, Vignesh" userId="S::vigneshv@presidio.com::4dc2d828-f446-47cd-a854-004415eb67c0" providerId="AD" clId="Web-{FDB2F00A-D5F5-4C83-1171-5CF93817E025}" dt="2024-08-24T11:03:20.636" v="1310" actId="20577"/>
          <ac:spMkLst>
            <pc:docMk/>
            <pc:sldMk cId="2847019082" sldId="1713476502"/>
            <ac:spMk id="6" creationId="{6EDD5B60-8ADB-B73A-05B8-47EC6401DA4E}"/>
          </ac:spMkLst>
        </pc:spChg>
      </pc:sldChg>
      <pc:sldChg chg="addSp delSp modSp add replId">
        <pc:chgData name="V, Vignesh" userId="S::vigneshv@presidio.com::4dc2d828-f446-47cd-a854-004415eb67c0" providerId="AD" clId="Web-{FDB2F00A-D5F5-4C83-1171-5CF93817E025}" dt="2024-08-24T11:13:36.373" v="1426" actId="1076"/>
        <pc:sldMkLst>
          <pc:docMk/>
          <pc:sldMk cId="2917270971" sldId="1713476503"/>
        </pc:sldMkLst>
        <pc:spChg chg="add del mod">
          <ac:chgData name="V, Vignesh" userId="S::vigneshv@presidio.com::4dc2d828-f446-47cd-a854-004415eb67c0" providerId="AD" clId="Web-{FDB2F00A-D5F5-4C83-1171-5CF93817E025}" dt="2024-08-24T11:11:37.651" v="1395"/>
          <ac:spMkLst>
            <pc:docMk/>
            <pc:sldMk cId="2917270971" sldId="1713476503"/>
            <ac:spMk id="2" creationId="{62A738FA-09A1-793C-E323-C5968CD54CE9}"/>
          </ac:spMkLst>
        </pc:spChg>
        <pc:spChg chg="mod">
          <ac:chgData name="V, Vignesh" userId="S::vigneshv@presidio.com::4dc2d828-f446-47cd-a854-004415eb67c0" providerId="AD" clId="Web-{FDB2F00A-D5F5-4C83-1171-5CF93817E025}" dt="2024-08-24T11:10:21.039" v="1390" actId="20577"/>
          <ac:spMkLst>
            <pc:docMk/>
            <pc:sldMk cId="2917270971" sldId="1713476503"/>
            <ac:spMk id="3" creationId="{0FD89BE8-0ABB-A3EB-0CA1-7F6D4C56DDFF}"/>
          </ac:spMkLst>
        </pc:spChg>
        <pc:spChg chg="add mod">
          <ac:chgData name="V, Vignesh" userId="S::vigneshv@presidio.com::4dc2d828-f446-47cd-a854-004415eb67c0" providerId="AD" clId="Web-{FDB2F00A-D5F5-4C83-1171-5CF93817E025}" dt="2024-08-24T11:13:24.842" v="1423" actId="20577"/>
          <ac:spMkLst>
            <pc:docMk/>
            <pc:sldMk cId="2917270971" sldId="1713476503"/>
            <ac:spMk id="5" creationId="{76954E10-042D-05DD-FF52-8DFEFD1F3D41}"/>
          </ac:spMkLst>
        </pc:spChg>
        <pc:spChg chg="mod">
          <ac:chgData name="V, Vignesh" userId="S::vigneshv@presidio.com::4dc2d828-f446-47cd-a854-004415eb67c0" providerId="AD" clId="Web-{FDB2F00A-D5F5-4C83-1171-5CF93817E025}" dt="2024-08-24T11:10:17.055" v="1388" actId="20577"/>
          <ac:spMkLst>
            <pc:docMk/>
            <pc:sldMk cId="2917270971" sldId="1713476503"/>
            <ac:spMk id="13" creationId="{98D465CB-FAD4-3EE5-60F0-68B7F28A6196}"/>
          </ac:spMkLst>
        </pc:spChg>
        <pc:picChg chg="add mod">
          <ac:chgData name="V, Vignesh" userId="S::vigneshv@presidio.com::4dc2d828-f446-47cd-a854-004415eb67c0" providerId="AD" clId="Web-{FDB2F00A-D5F5-4C83-1171-5CF93817E025}" dt="2024-08-24T11:13:36.373" v="1426" actId="1076"/>
          <ac:picMkLst>
            <pc:docMk/>
            <pc:sldMk cId="2917270971" sldId="1713476503"/>
            <ac:picMk id="6" creationId="{4105208D-D355-E132-BF69-A64D4D605431}"/>
          </ac:picMkLst>
        </pc:picChg>
      </pc:sldChg>
      <pc:sldChg chg="addSp delSp modSp add del mod replId modClrScheme chgLayout">
        <pc:chgData name="V, Vignesh" userId="S::vigneshv@presidio.com::4dc2d828-f446-47cd-a854-004415eb67c0" providerId="AD" clId="Web-{FDB2F00A-D5F5-4C83-1171-5CF93817E025}" dt="2024-08-24T11:28:19.855" v="1609"/>
        <pc:sldMkLst>
          <pc:docMk/>
          <pc:sldMk cId="722299082" sldId="1713476504"/>
        </pc:sldMkLst>
        <pc:spChg chg="mod ord">
          <ac:chgData name="V, Vignesh" userId="S::vigneshv@presidio.com::4dc2d828-f446-47cd-a854-004415eb67c0" providerId="AD" clId="Web-{FDB2F00A-D5F5-4C83-1171-5CF93817E025}" dt="2024-08-24T11:24:46.880" v="1594"/>
          <ac:spMkLst>
            <pc:docMk/>
            <pc:sldMk cId="722299082" sldId="1713476504"/>
            <ac:spMk id="3" creationId="{0FD89BE8-0ABB-A3EB-0CA1-7F6D4C56DDFF}"/>
          </ac:spMkLst>
        </pc:spChg>
        <pc:spChg chg="mod ord modVis">
          <ac:chgData name="V, Vignesh" userId="S::vigneshv@presidio.com::4dc2d828-f446-47cd-a854-004415eb67c0" providerId="AD" clId="Web-{FDB2F00A-D5F5-4C83-1171-5CF93817E025}" dt="2024-08-24T11:24:03.832" v="1588"/>
          <ac:spMkLst>
            <pc:docMk/>
            <pc:sldMk cId="722299082" sldId="1713476504"/>
            <ac:spMk id="4" creationId="{C41805B7-7BF1-8DE7-4275-42B113FEB562}"/>
          </ac:spMkLst>
        </pc:spChg>
        <pc:spChg chg="del mod">
          <ac:chgData name="V, Vignesh" userId="S::vigneshv@presidio.com::4dc2d828-f446-47cd-a854-004415eb67c0" providerId="AD" clId="Web-{FDB2F00A-D5F5-4C83-1171-5CF93817E025}" dt="2024-08-24T11:21:26.717" v="1580"/>
          <ac:spMkLst>
            <pc:docMk/>
            <pc:sldMk cId="722299082" sldId="1713476504"/>
            <ac:spMk id="5" creationId="{76954E10-042D-05DD-FF52-8DFEFD1F3D41}"/>
          </ac:spMkLst>
        </pc:spChg>
        <pc:spChg chg="mod ord">
          <ac:chgData name="V, Vignesh" userId="S::vigneshv@presidio.com::4dc2d828-f446-47cd-a854-004415eb67c0" providerId="AD" clId="Web-{FDB2F00A-D5F5-4C83-1171-5CF93817E025}" dt="2024-08-24T11:24:46.880" v="1594"/>
          <ac:spMkLst>
            <pc:docMk/>
            <pc:sldMk cId="722299082" sldId="1713476504"/>
            <ac:spMk id="13" creationId="{98D465CB-FAD4-3EE5-60F0-68B7F28A6196}"/>
          </ac:spMkLst>
        </pc:spChg>
        <pc:spChg chg="add del mod">
          <ac:chgData name="V, Vignesh" userId="S::vigneshv@presidio.com::4dc2d828-f446-47cd-a854-004415eb67c0" providerId="AD" clId="Web-{FDB2F00A-D5F5-4C83-1171-5CF93817E025}" dt="2024-08-24T11:24:46.880" v="1594"/>
          <ac:spMkLst>
            <pc:docMk/>
            <pc:sldMk cId="722299082" sldId="1713476504"/>
            <ac:spMk id="18" creationId="{132AD7C6-4FC3-F31A-00D9-7B1C28E4C9CC}"/>
          </ac:spMkLst>
        </pc:spChg>
        <pc:spChg chg="add mod">
          <ac:chgData name="V, Vignesh" userId="S::vigneshv@presidio.com::4dc2d828-f446-47cd-a854-004415eb67c0" providerId="AD" clId="Web-{FDB2F00A-D5F5-4C83-1171-5CF93817E025}" dt="2024-08-24T11:24:46.880" v="1594"/>
          <ac:spMkLst>
            <pc:docMk/>
            <pc:sldMk cId="722299082" sldId="1713476504"/>
            <ac:spMk id="23" creationId="{31B2A704-22E2-9B04-2BEB-0970924CCDB3}"/>
          </ac:spMkLst>
        </pc:spChg>
        <pc:picChg chg="del">
          <ac:chgData name="V, Vignesh" userId="S::vigneshv@presidio.com::4dc2d828-f446-47cd-a854-004415eb67c0" providerId="AD" clId="Web-{FDB2F00A-D5F5-4C83-1171-5CF93817E025}" dt="2024-08-24T11:13:59.405" v="1428"/>
          <ac:picMkLst>
            <pc:docMk/>
            <pc:sldMk cId="722299082" sldId="1713476504"/>
            <ac:picMk id="6" creationId="{4105208D-D355-E132-BF69-A64D4D605431}"/>
          </ac:picMkLst>
        </pc:picChg>
      </pc:sldChg>
      <pc:sldChg chg="addSp delSp modSp new mod modClrScheme chgLayout">
        <pc:chgData name="V, Vignesh" userId="S::vigneshv@presidio.com::4dc2d828-f446-47cd-a854-004415eb67c0" providerId="AD" clId="Web-{FDB2F00A-D5F5-4C83-1171-5CF93817E025}" dt="2024-08-24T11:20:50.544" v="1576" actId="1076"/>
        <pc:sldMkLst>
          <pc:docMk/>
          <pc:sldMk cId="679279488" sldId="1713476505"/>
        </pc:sldMkLst>
        <pc:spChg chg="del">
          <ac:chgData name="V, Vignesh" userId="S::vigneshv@presidio.com::4dc2d828-f446-47cd-a854-004415eb67c0" providerId="AD" clId="Web-{FDB2F00A-D5F5-4C83-1171-5CF93817E025}" dt="2024-08-24T11:15:44.284" v="1456"/>
          <ac:spMkLst>
            <pc:docMk/>
            <pc:sldMk cId="679279488" sldId="1713476505"/>
            <ac:spMk id="2" creationId="{9A26EC36-C66C-527B-E5C5-2ED427445760}"/>
          </ac:spMkLst>
        </pc:spChg>
        <pc:spChg chg="del">
          <ac:chgData name="V, Vignesh" userId="S::vigneshv@presidio.com::4dc2d828-f446-47cd-a854-004415eb67c0" providerId="AD" clId="Web-{FDB2F00A-D5F5-4C83-1171-5CF93817E025}" dt="2024-08-24T11:15:44.284" v="1456"/>
          <ac:spMkLst>
            <pc:docMk/>
            <pc:sldMk cId="679279488" sldId="1713476505"/>
            <ac:spMk id="3" creationId="{7C0F567D-F52F-7087-2681-F4AFE3AAC09B}"/>
          </ac:spMkLst>
        </pc:spChg>
        <pc:spChg chg="mod">
          <ac:chgData name="V, Vignesh" userId="S::vigneshv@presidio.com::4dc2d828-f446-47cd-a854-004415eb67c0" providerId="AD" clId="Web-{FDB2F00A-D5F5-4C83-1171-5CF93817E025}" dt="2024-08-24T11:15:44.284" v="1456"/>
          <ac:spMkLst>
            <pc:docMk/>
            <pc:sldMk cId="679279488" sldId="1713476505"/>
            <ac:spMk id="4" creationId="{8CA691D1-B540-3754-1FA9-D13503148C4A}"/>
          </ac:spMkLst>
        </pc:spChg>
        <pc:spChg chg="add mod">
          <ac:chgData name="V, Vignesh" userId="S::vigneshv@presidio.com::4dc2d828-f446-47cd-a854-004415eb67c0" providerId="AD" clId="Web-{FDB2F00A-D5F5-4C83-1171-5CF93817E025}" dt="2024-08-24T11:19:33.260" v="1560" actId="20577"/>
          <ac:spMkLst>
            <pc:docMk/>
            <pc:sldMk cId="679279488" sldId="1713476505"/>
            <ac:spMk id="9" creationId="{029FD4D0-2009-7600-2FBC-1DDD6D8C242A}"/>
          </ac:spMkLst>
        </pc:spChg>
        <pc:spChg chg="add mod">
          <ac:chgData name="V, Vignesh" userId="S::vigneshv@presidio.com::4dc2d828-f446-47cd-a854-004415eb67c0" providerId="AD" clId="Web-{FDB2F00A-D5F5-4C83-1171-5CF93817E025}" dt="2024-08-24T11:20:50.544" v="1576" actId="1076"/>
          <ac:spMkLst>
            <pc:docMk/>
            <pc:sldMk cId="679279488" sldId="1713476505"/>
            <ac:spMk id="11" creationId="{89F780F1-2419-8622-0132-C780C591E3C6}"/>
          </ac:spMkLst>
        </pc:spChg>
        <pc:spChg chg="add mod">
          <ac:chgData name="V, Vignesh" userId="S::vigneshv@presidio.com::4dc2d828-f446-47cd-a854-004415eb67c0" providerId="AD" clId="Web-{FDB2F00A-D5F5-4C83-1171-5CF93817E025}" dt="2024-08-24T11:16:00.268" v="1458" actId="20577"/>
          <ac:spMkLst>
            <pc:docMk/>
            <pc:sldMk cId="679279488" sldId="1713476505"/>
            <ac:spMk id="13" creationId="{CBDADA9D-30F4-6F26-526F-FDCB6A96B2A2}"/>
          </ac:spMkLst>
        </pc:spChg>
      </pc:sldChg>
      <pc:sldChg chg="modSp add ord replId">
        <pc:chgData name="V, Vignesh" userId="S::vigneshv@presidio.com::4dc2d828-f446-47cd-a854-004415eb67c0" providerId="AD" clId="Web-{FDB2F00A-D5F5-4C83-1171-5CF93817E025}" dt="2024-08-24T11:28:04.449" v="1608" actId="1076"/>
        <pc:sldMkLst>
          <pc:docMk/>
          <pc:sldMk cId="3901176410" sldId="1713476506"/>
        </pc:sldMkLst>
        <pc:spChg chg="mod">
          <ac:chgData name="V, Vignesh" userId="S::vigneshv@presidio.com::4dc2d828-f446-47cd-a854-004415eb67c0" providerId="AD" clId="Web-{FDB2F00A-D5F5-4C83-1171-5CF93817E025}" dt="2024-08-24T11:28:04.449" v="1608" actId="1076"/>
          <ac:spMkLst>
            <pc:docMk/>
            <pc:sldMk cId="3901176410" sldId="1713476506"/>
            <ac:spMk id="9" creationId="{00E62140-5AB1-BBEF-95E5-F73065094159}"/>
          </ac:spMkLst>
        </pc:spChg>
      </pc:sldChg>
      <pc:sldChg chg="new del">
        <pc:chgData name="V, Vignesh" userId="S::vigneshv@presidio.com::4dc2d828-f446-47cd-a854-004415eb67c0" providerId="AD" clId="Web-{FDB2F00A-D5F5-4C83-1171-5CF93817E025}" dt="2024-08-24T11:28:52.278" v="1613"/>
        <pc:sldMkLst>
          <pc:docMk/>
          <pc:sldMk cId="1464586791" sldId="1713476507"/>
        </pc:sldMkLst>
      </pc:sldChg>
      <pc:sldChg chg="addSp delSp modSp add mod ord replId modClrScheme chgLayout">
        <pc:chgData name="V, Vignesh" userId="S::vigneshv@presidio.com::4dc2d828-f446-47cd-a854-004415eb67c0" providerId="AD" clId="Web-{FDB2F00A-D5F5-4C83-1171-5CF93817E025}" dt="2024-08-24T11:34:01.510" v="1666" actId="20577"/>
        <pc:sldMkLst>
          <pc:docMk/>
          <pc:sldMk cId="2107274993" sldId="1713476508"/>
        </pc:sldMkLst>
        <pc:spChg chg="mod">
          <ac:chgData name="V, Vignesh" userId="S::vigneshv@presidio.com::4dc2d828-f446-47cd-a854-004415eb67c0" providerId="AD" clId="Web-{FDB2F00A-D5F5-4C83-1171-5CF93817E025}" dt="2024-08-24T11:32:30.222" v="1644"/>
          <ac:spMkLst>
            <pc:docMk/>
            <pc:sldMk cId="2107274993" sldId="1713476508"/>
            <ac:spMk id="2" creationId="{2F4FC5BF-34BB-E974-118B-34F21721BC25}"/>
          </ac:spMkLst>
        </pc:spChg>
        <pc:spChg chg="mod ord">
          <ac:chgData name="V, Vignesh" userId="S::vigneshv@presidio.com::4dc2d828-f446-47cd-a854-004415eb67c0" providerId="AD" clId="Web-{FDB2F00A-D5F5-4C83-1171-5CF93817E025}" dt="2024-08-24T11:34:01.510" v="1666" actId="20577"/>
          <ac:spMkLst>
            <pc:docMk/>
            <pc:sldMk cId="2107274993" sldId="1713476508"/>
            <ac:spMk id="3" creationId="{99DA6AFF-F70A-A48C-677B-1D91CA2CBA97}"/>
          </ac:spMkLst>
        </pc:spChg>
        <pc:spChg chg="mod">
          <ac:chgData name="V, Vignesh" userId="S::vigneshv@presidio.com::4dc2d828-f446-47cd-a854-004415eb67c0" providerId="AD" clId="Web-{FDB2F00A-D5F5-4C83-1171-5CF93817E025}" dt="2024-08-24T11:32:30.222" v="1644"/>
          <ac:spMkLst>
            <pc:docMk/>
            <pc:sldMk cId="2107274993" sldId="1713476508"/>
            <ac:spMk id="4" creationId="{6DC3719D-4E81-DB5C-474A-E5AF7D6E92A4}"/>
          </ac:spMkLst>
        </pc:spChg>
        <pc:picChg chg="del">
          <ac:chgData name="V, Vignesh" userId="S::vigneshv@presidio.com::4dc2d828-f446-47cd-a854-004415eb67c0" providerId="AD" clId="Web-{FDB2F00A-D5F5-4C83-1171-5CF93817E025}" dt="2024-08-24T11:29:28.154" v="1635"/>
          <ac:picMkLst>
            <pc:docMk/>
            <pc:sldMk cId="2107274993" sldId="1713476508"/>
            <ac:picMk id="5" creationId="{3C7BCA43-5A00-632E-1834-8E216E79341A}"/>
          </ac:picMkLst>
        </pc:picChg>
        <pc:picChg chg="add del mod">
          <ac:chgData name="V, Vignesh" userId="S::vigneshv@presidio.com::4dc2d828-f446-47cd-a854-004415eb67c0" providerId="AD" clId="Web-{FDB2F00A-D5F5-4C83-1171-5CF93817E025}" dt="2024-08-24T11:30:40.157" v="1643"/>
          <ac:picMkLst>
            <pc:docMk/>
            <pc:sldMk cId="2107274993" sldId="1713476508"/>
            <ac:picMk id="6" creationId="{309B0E00-0806-379B-01A4-CE3D581B32CC}"/>
          </ac:picMkLst>
        </pc:picChg>
      </pc:sldChg>
      <pc:sldChg chg="addSp delSp modSp new">
        <pc:chgData name="V, Vignesh" userId="S::vigneshv@presidio.com::4dc2d828-f446-47cd-a854-004415eb67c0" providerId="AD" clId="Web-{FDB2F00A-D5F5-4C83-1171-5CF93817E025}" dt="2024-08-24T11:35:30.950" v="1677" actId="1076"/>
        <pc:sldMkLst>
          <pc:docMk/>
          <pc:sldMk cId="3289810303" sldId="1713476509"/>
        </pc:sldMkLst>
        <pc:spChg chg="mod">
          <ac:chgData name="V, Vignesh" userId="S::vigneshv@presidio.com::4dc2d828-f446-47cd-a854-004415eb67c0" providerId="AD" clId="Web-{FDB2F00A-D5F5-4C83-1171-5CF93817E025}" dt="2024-08-24T11:34:51.761" v="1673"/>
          <ac:spMkLst>
            <pc:docMk/>
            <pc:sldMk cId="3289810303" sldId="1713476509"/>
            <ac:spMk id="2" creationId="{7DCE1478-63F2-DF51-57CB-C56E7BA5B2FB}"/>
          </ac:spMkLst>
        </pc:spChg>
        <pc:spChg chg="del mod">
          <ac:chgData name="V, Vignesh" userId="S::vigneshv@presidio.com::4dc2d828-f446-47cd-a854-004415eb67c0" providerId="AD" clId="Web-{FDB2F00A-D5F5-4C83-1171-5CF93817E025}" dt="2024-08-24T11:34:39.136" v="1670"/>
          <ac:spMkLst>
            <pc:docMk/>
            <pc:sldMk cId="3289810303" sldId="1713476509"/>
            <ac:spMk id="3" creationId="{3E96E22A-6D6F-7B0B-8BC2-E94E36B8AC5F}"/>
          </ac:spMkLst>
        </pc:spChg>
        <pc:spChg chg="mod">
          <ac:chgData name="V, Vignesh" userId="S::vigneshv@presidio.com::4dc2d828-f446-47cd-a854-004415eb67c0" providerId="AD" clId="Web-{FDB2F00A-D5F5-4C83-1171-5CF93817E025}" dt="2024-08-24T11:34:51.761" v="1673"/>
          <ac:spMkLst>
            <pc:docMk/>
            <pc:sldMk cId="3289810303" sldId="1713476509"/>
            <ac:spMk id="4" creationId="{53E2F2F3-E1EB-0A7A-B054-FFB8B845E5B7}"/>
          </ac:spMkLst>
        </pc:spChg>
        <pc:picChg chg="add mod ord">
          <ac:chgData name="V, Vignesh" userId="S::vigneshv@presidio.com::4dc2d828-f446-47cd-a854-004415eb67c0" providerId="AD" clId="Web-{FDB2F00A-D5F5-4C83-1171-5CF93817E025}" dt="2024-08-24T11:35:30.950" v="1677" actId="1076"/>
          <ac:picMkLst>
            <pc:docMk/>
            <pc:sldMk cId="3289810303" sldId="1713476509"/>
            <ac:picMk id="5" creationId="{ADEEC7C6-E455-3512-907C-B49B6512E776}"/>
          </ac:picMkLst>
        </pc:picChg>
      </pc:sldChg>
      <pc:sldChg chg="addSp delSp modSp add replId">
        <pc:chgData name="V, Vignesh" userId="S::vigneshv@presidio.com::4dc2d828-f446-47cd-a854-004415eb67c0" providerId="AD" clId="Web-{FDB2F00A-D5F5-4C83-1171-5CF93817E025}" dt="2024-08-24T11:41:59.544" v="1800" actId="20577"/>
        <pc:sldMkLst>
          <pc:docMk/>
          <pc:sldMk cId="2952154141" sldId="1713476510"/>
        </pc:sldMkLst>
        <pc:spChg chg="mod">
          <ac:chgData name="V, Vignesh" userId="S::vigneshv@presidio.com::4dc2d828-f446-47cd-a854-004415eb67c0" providerId="AD" clId="Web-{FDB2F00A-D5F5-4C83-1171-5CF93817E025}" dt="2024-08-24T11:35:55.904" v="1687" actId="20577"/>
          <ac:spMkLst>
            <pc:docMk/>
            <pc:sldMk cId="2952154141" sldId="1713476510"/>
            <ac:spMk id="2" creationId="{7DCE1478-63F2-DF51-57CB-C56E7BA5B2FB}"/>
          </ac:spMkLst>
        </pc:spChg>
        <pc:spChg chg="add mod">
          <ac:chgData name="V, Vignesh" userId="S::vigneshv@presidio.com::4dc2d828-f446-47cd-a854-004415eb67c0" providerId="AD" clId="Web-{FDB2F00A-D5F5-4C83-1171-5CF93817E025}" dt="2024-08-24T11:41:59.544" v="1800" actId="20577"/>
          <ac:spMkLst>
            <pc:docMk/>
            <pc:sldMk cId="2952154141" sldId="1713476510"/>
            <ac:spMk id="6" creationId="{4F9C52A2-785C-05BB-31EA-5FC54CD938B1}"/>
          </ac:spMkLst>
        </pc:spChg>
        <pc:spChg chg="add del mod">
          <ac:chgData name="V, Vignesh" userId="S::vigneshv@presidio.com::4dc2d828-f446-47cd-a854-004415eb67c0" providerId="AD" clId="Web-{FDB2F00A-D5F5-4C83-1171-5CF93817E025}" dt="2024-08-24T11:36:22.123" v="1691"/>
          <ac:spMkLst>
            <pc:docMk/>
            <pc:sldMk cId="2952154141" sldId="1713476510"/>
            <ac:spMk id="7" creationId="{CB8D7157-2A2E-280D-34B4-FD63916D22DC}"/>
          </ac:spMkLst>
        </pc:spChg>
        <pc:picChg chg="del">
          <ac:chgData name="V, Vignesh" userId="S::vigneshv@presidio.com::4dc2d828-f446-47cd-a854-004415eb67c0" providerId="AD" clId="Web-{FDB2F00A-D5F5-4C83-1171-5CF93817E025}" dt="2024-08-24T11:35:48.138" v="1679"/>
          <ac:picMkLst>
            <pc:docMk/>
            <pc:sldMk cId="2952154141" sldId="1713476510"/>
            <ac:picMk id="5" creationId="{ADEEC7C6-E455-3512-907C-B49B6512E776}"/>
          </ac:picMkLst>
        </pc:picChg>
      </pc:sldChg>
      <pc:sldChg chg="modSp add ord replId">
        <pc:chgData name="V, Vignesh" userId="S::vigneshv@presidio.com::4dc2d828-f446-47cd-a854-004415eb67c0" providerId="AD" clId="Web-{FDB2F00A-D5F5-4C83-1171-5CF93817E025}" dt="2024-08-24T11:43:37" v="1832" actId="14100"/>
        <pc:sldMkLst>
          <pc:docMk/>
          <pc:sldMk cId="2741683392" sldId="1713476511"/>
        </pc:sldMkLst>
        <pc:spChg chg="mod">
          <ac:chgData name="V, Vignesh" userId="S::vigneshv@presidio.com::4dc2d828-f446-47cd-a854-004415eb67c0" providerId="AD" clId="Web-{FDB2F00A-D5F5-4C83-1171-5CF93817E025}" dt="2024-08-24T11:43:37" v="1832" actId="14100"/>
          <ac:spMkLst>
            <pc:docMk/>
            <pc:sldMk cId="2741683392" sldId="1713476511"/>
            <ac:spMk id="9" creationId="{00E62140-5AB1-BBEF-95E5-F73065094159}"/>
          </ac:spMkLst>
        </pc:spChg>
      </pc:sldChg>
      <pc:sldChg chg="addSp modSp add replId">
        <pc:chgData name="V, Vignesh" userId="S::vigneshv@presidio.com::4dc2d828-f446-47cd-a854-004415eb67c0" providerId="AD" clId="Web-{FDB2F00A-D5F5-4C83-1171-5CF93817E025}" dt="2024-08-24T13:08:41.302" v="1930" actId="20577"/>
        <pc:sldMkLst>
          <pc:docMk/>
          <pc:sldMk cId="605709517" sldId="1713476512"/>
        </pc:sldMkLst>
        <pc:spChg chg="mod">
          <ac:chgData name="V, Vignesh" userId="S::vigneshv@presidio.com::4dc2d828-f446-47cd-a854-004415eb67c0" providerId="AD" clId="Web-{FDB2F00A-D5F5-4C83-1171-5CF93817E025}" dt="2024-08-24T13:08:41.302" v="1930" actId="20577"/>
          <ac:spMkLst>
            <pc:docMk/>
            <pc:sldMk cId="605709517" sldId="1713476512"/>
            <ac:spMk id="3" creationId="{C409D993-F1EB-33EB-32A0-0ADCB07521FE}"/>
          </ac:spMkLst>
        </pc:spChg>
        <pc:picChg chg="add mod">
          <ac:chgData name="V, Vignesh" userId="S::vigneshv@presidio.com::4dc2d828-f446-47cd-a854-004415eb67c0" providerId="AD" clId="Web-{FDB2F00A-D5F5-4C83-1171-5CF93817E025}" dt="2024-08-24T13:06:23.557" v="1896" actId="1076"/>
          <ac:picMkLst>
            <pc:docMk/>
            <pc:sldMk cId="605709517" sldId="1713476512"/>
            <ac:picMk id="5" creationId="{7A85A4E6-E602-2C7D-5F62-6968895CA3DB}"/>
          </ac:picMkLst>
        </pc:picChg>
      </pc:sldChg>
    </pc:docChg>
  </pc:docChgLst>
  <pc:docChgLst>
    <pc:chgData name="E, ArunPrasanth" userId="S::arunprasanth.e@presidio.com::5f50e2ed-b6ee-4847-b53e-69f96fafc607" providerId="AD" clId="Web-{A937F2EA-B267-6D80-1A7D-0225C972715E}"/>
    <pc:docChg chg="modSld">
      <pc:chgData name="E, ArunPrasanth" userId="S::arunprasanth.e@presidio.com::5f50e2ed-b6ee-4847-b53e-69f96fafc607" providerId="AD" clId="Web-{A937F2EA-B267-6D80-1A7D-0225C972715E}" dt="2024-08-27T07:58:27.236" v="0" actId="20577"/>
      <pc:docMkLst>
        <pc:docMk/>
      </pc:docMkLst>
      <pc:sldChg chg="modSp">
        <pc:chgData name="E, ArunPrasanth" userId="S::arunprasanth.e@presidio.com::5f50e2ed-b6ee-4847-b53e-69f96fafc607" providerId="AD" clId="Web-{A937F2EA-B267-6D80-1A7D-0225C972715E}" dt="2024-08-27T07:58:27.236" v="0" actId="20577"/>
        <pc:sldMkLst>
          <pc:docMk/>
          <pc:sldMk cId="499322961" sldId="259"/>
        </pc:sldMkLst>
        <pc:spChg chg="mod">
          <ac:chgData name="E, ArunPrasanth" userId="S::arunprasanth.e@presidio.com::5f50e2ed-b6ee-4847-b53e-69f96fafc607" providerId="AD" clId="Web-{A937F2EA-B267-6D80-1A7D-0225C972715E}" dt="2024-08-27T07:58:27.236" v="0" actId="20577"/>
          <ac:spMkLst>
            <pc:docMk/>
            <pc:sldMk cId="499322961" sldId="259"/>
            <ac:spMk id="2" creationId="{B4C141F3-C910-EDBB-3755-24B54159B89C}"/>
          </ac:spMkLst>
        </pc:spChg>
      </pc:sldChg>
    </pc:docChg>
  </pc:docChgLst>
  <pc:docChgLst>
    <pc:chgData name="M, Sundar" userId="S::sundarm@presidio.com::ca697c55-03be-4e9d-b7ac-2a79a71bf561" providerId="AD" clId="Web-{275652A2-4A47-4838-1988-79CFFEF77F33}"/>
    <pc:docChg chg="addSld delSld modSld sldOrd modSection">
      <pc:chgData name="M, Sundar" userId="S::sundarm@presidio.com::ca697c55-03be-4e9d-b7ac-2a79a71bf561" providerId="AD" clId="Web-{275652A2-4A47-4838-1988-79CFFEF77F33}" dt="2024-08-29T09:00:59.612" v="79" actId="20577"/>
      <pc:docMkLst>
        <pc:docMk/>
      </pc:docMkLst>
      <pc:sldChg chg="modSp ord">
        <pc:chgData name="M, Sundar" userId="S::sundarm@presidio.com::ca697c55-03be-4e9d-b7ac-2a79a71bf561" providerId="AD" clId="Web-{275652A2-4A47-4838-1988-79CFFEF77F33}" dt="2024-08-28T12:57:16.440" v="43" actId="20577"/>
        <pc:sldMkLst>
          <pc:docMk/>
          <pc:sldMk cId="2220098093" sldId="1713476501"/>
        </pc:sldMkLst>
        <pc:spChg chg="mod">
          <ac:chgData name="M, Sundar" userId="S::sundarm@presidio.com::ca697c55-03be-4e9d-b7ac-2a79a71bf561" providerId="AD" clId="Web-{275652A2-4A47-4838-1988-79CFFEF77F33}" dt="2024-08-28T12:57:16.440" v="43" actId="20577"/>
          <ac:spMkLst>
            <pc:docMk/>
            <pc:sldMk cId="2220098093" sldId="1713476501"/>
            <ac:spMk id="9" creationId="{00E62140-5AB1-BBEF-95E5-F73065094159}"/>
          </ac:spMkLst>
        </pc:spChg>
      </pc:sldChg>
      <pc:sldChg chg="modSp">
        <pc:chgData name="M, Sundar" userId="S::sundarm@presidio.com::ca697c55-03be-4e9d-b7ac-2a79a71bf561" providerId="AD" clId="Web-{275652A2-4A47-4838-1988-79CFFEF77F33}" dt="2024-08-29T06:11:31.066" v="78" actId="20577"/>
        <pc:sldMkLst>
          <pc:docMk/>
          <pc:sldMk cId="2445500788" sldId="1713476522"/>
        </pc:sldMkLst>
        <pc:spChg chg="mod">
          <ac:chgData name="M, Sundar" userId="S::sundarm@presidio.com::ca697c55-03be-4e9d-b7ac-2a79a71bf561" providerId="AD" clId="Web-{275652A2-4A47-4838-1988-79CFFEF77F33}" dt="2024-08-29T06:11:31.066" v="78" actId="20577"/>
          <ac:spMkLst>
            <pc:docMk/>
            <pc:sldMk cId="2445500788" sldId="1713476522"/>
            <ac:spMk id="2" creationId="{B8A7CA48-063E-ECD5-05F5-F783076738F4}"/>
          </ac:spMkLst>
        </pc:spChg>
      </pc:sldChg>
      <pc:sldChg chg="ord">
        <pc:chgData name="M, Sundar" userId="S::sundarm@presidio.com::ca697c55-03be-4e9d-b7ac-2a79a71bf561" providerId="AD" clId="Web-{275652A2-4A47-4838-1988-79CFFEF77F33}" dt="2024-08-28T12:56:10.719" v="6"/>
        <pc:sldMkLst>
          <pc:docMk/>
          <pc:sldMk cId="3170500424" sldId="1713476541"/>
        </pc:sldMkLst>
      </pc:sldChg>
      <pc:sldChg chg="modSp">
        <pc:chgData name="M, Sundar" userId="S::sundarm@presidio.com::ca697c55-03be-4e9d-b7ac-2a79a71bf561" providerId="AD" clId="Web-{275652A2-4A47-4838-1988-79CFFEF77F33}" dt="2024-08-29T09:00:59.612" v="79" actId="20577"/>
        <pc:sldMkLst>
          <pc:docMk/>
          <pc:sldMk cId="2066393000" sldId="2147308654"/>
        </pc:sldMkLst>
        <pc:spChg chg="mod">
          <ac:chgData name="M, Sundar" userId="S::sundarm@presidio.com::ca697c55-03be-4e9d-b7ac-2a79a71bf561" providerId="AD" clId="Web-{275652A2-4A47-4838-1988-79CFFEF77F33}" dt="2024-08-29T09:00:59.612" v="79" actId="20577"/>
          <ac:spMkLst>
            <pc:docMk/>
            <pc:sldMk cId="2066393000" sldId="2147308654"/>
            <ac:spMk id="2" creationId="{CD93651E-4AE9-0380-EA84-ABD3571B6FE1}"/>
          </ac:spMkLst>
        </pc:spChg>
      </pc:sldChg>
      <pc:sldChg chg="delSp modSp add del replId">
        <pc:chgData name="M, Sundar" userId="S::sundarm@presidio.com::ca697c55-03be-4e9d-b7ac-2a79a71bf561" providerId="AD" clId="Web-{275652A2-4A47-4838-1988-79CFFEF77F33}" dt="2024-08-28T12:55:52.359" v="3"/>
        <pc:sldMkLst>
          <pc:docMk/>
          <pc:sldMk cId="2160076789" sldId="2147308655"/>
        </pc:sldMkLst>
        <pc:spChg chg="mod">
          <ac:chgData name="M, Sundar" userId="S::sundarm@presidio.com::ca697c55-03be-4e9d-b7ac-2a79a71bf561" providerId="AD" clId="Web-{275652A2-4A47-4838-1988-79CFFEF77F33}" dt="2024-08-28T12:55:40.436" v="2" actId="20577"/>
          <ac:spMkLst>
            <pc:docMk/>
            <pc:sldMk cId="2160076789" sldId="2147308655"/>
            <ac:spMk id="3" creationId="{C409D993-F1EB-33EB-32A0-0ADCB07521FE}"/>
          </ac:spMkLst>
        </pc:spChg>
        <pc:picChg chg="del">
          <ac:chgData name="M, Sundar" userId="S::sundarm@presidio.com::ca697c55-03be-4e9d-b7ac-2a79a71bf561" providerId="AD" clId="Web-{275652A2-4A47-4838-1988-79CFFEF77F33}" dt="2024-08-28T12:55:39.639" v="1"/>
          <ac:picMkLst>
            <pc:docMk/>
            <pc:sldMk cId="2160076789" sldId="2147308655"/>
            <ac:picMk id="5" creationId="{07A45463-4E4B-8707-C98F-2FDBFB361ACE}"/>
          </ac:picMkLst>
        </pc:picChg>
      </pc:sldChg>
      <pc:sldChg chg="addSp delSp modSp add ord replId">
        <pc:chgData name="M, Sundar" userId="S::sundarm@presidio.com::ca697c55-03be-4e9d-b7ac-2a79a71bf561" providerId="AD" clId="Web-{275652A2-4A47-4838-1988-79CFFEF77F33}" dt="2024-08-28T13:01:50.185" v="76" actId="1076"/>
        <pc:sldMkLst>
          <pc:docMk/>
          <pc:sldMk cId="3441693446" sldId="2147308655"/>
        </pc:sldMkLst>
        <pc:spChg chg="mod">
          <ac:chgData name="M, Sundar" userId="S::sundarm@presidio.com::ca697c55-03be-4e9d-b7ac-2a79a71bf561" providerId="AD" clId="Web-{275652A2-4A47-4838-1988-79CFFEF77F33}" dt="2024-08-28T12:58:05.067" v="59" actId="20577"/>
          <ac:spMkLst>
            <pc:docMk/>
            <pc:sldMk cId="3441693446" sldId="2147308655"/>
            <ac:spMk id="2" creationId="{F0EF323B-BAB0-9771-8D02-478DF935CC57}"/>
          </ac:spMkLst>
        </pc:spChg>
        <pc:spChg chg="mod">
          <ac:chgData name="M, Sundar" userId="S::sundarm@presidio.com::ca697c55-03be-4e9d-b7ac-2a79a71bf561" providerId="AD" clId="Web-{275652A2-4A47-4838-1988-79CFFEF77F33}" dt="2024-08-28T12:58:11.505" v="60" actId="20577"/>
          <ac:spMkLst>
            <pc:docMk/>
            <pc:sldMk cId="3441693446" sldId="2147308655"/>
            <ac:spMk id="3" creationId="{C409D993-F1EB-33EB-32A0-0ADCB07521FE}"/>
          </ac:spMkLst>
        </pc:spChg>
        <pc:picChg chg="add del mod">
          <ac:chgData name="M, Sundar" userId="S::sundarm@presidio.com::ca697c55-03be-4e9d-b7ac-2a79a71bf561" providerId="AD" clId="Web-{275652A2-4A47-4838-1988-79CFFEF77F33}" dt="2024-08-28T13:00:38.214" v="70"/>
          <ac:picMkLst>
            <pc:docMk/>
            <pc:sldMk cId="3441693446" sldId="2147308655"/>
            <ac:picMk id="5" creationId="{7534A08D-AEE1-C03D-03E0-23577CEA50E9}"/>
          </ac:picMkLst>
        </pc:picChg>
        <pc:picChg chg="add mod">
          <ac:chgData name="M, Sundar" userId="S::sundarm@presidio.com::ca697c55-03be-4e9d-b7ac-2a79a71bf561" providerId="AD" clId="Web-{275652A2-4A47-4838-1988-79CFFEF77F33}" dt="2024-08-28T13:01:50.185" v="76" actId="1076"/>
          <ac:picMkLst>
            <pc:docMk/>
            <pc:sldMk cId="3441693446" sldId="2147308655"/>
            <ac:picMk id="6" creationId="{B85A3FDB-3273-A58F-C41C-EC611B72A991}"/>
          </ac:picMkLst>
        </pc:picChg>
      </pc:sldChg>
      <pc:sldChg chg="add replId">
        <pc:chgData name="M, Sundar" userId="S::sundarm@presidio.com::ca697c55-03be-4e9d-b7ac-2a79a71bf561" providerId="AD" clId="Web-{275652A2-4A47-4838-1988-79CFFEF77F33}" dt="2024-08-28T12:56:48.751" v="23"/>
        <pc:sldMkLst>
          <pc:docMk/>
          <pc:sldMk cId="2696696945" sldId="2147308656"/>
        </pc:sldMkLst>
      </pc:sldChg>
    </pc:docChg>
  </pc:docChgLst>
  <pc:docChgLst>
    <pc:chgData name="Lal, Kishan" userId="1adc025e-33d9-4998-a2d5-367a15179e0a" providerId="ADAL" clId="{48FA0BEB-27B9-224B-863E-F358ADB81138}"/>
    <pc:docChg chg="custSel modSld">
      <pc:chgData name="Lal, Kishan" userId="1adc025e-33d9-4998-a2d5-367a15179e0a" providerId="ADAL" clId="{48FA0BEB-27B9-224B-863E-F358ADB81138}" dt="2024-08-30T04:59:08.678" v="21" actId="20577"/>
      <pc:docMkLst>
        <pc:docMk/>
      </pc:docMkLst>
      <pc:sldChg chg="modSp mod">
        <pc:chgData name="Lal, Kishan" userId="1adc025e-33d9-4998-a2d5-367a15179e0a" providerId="ADAL" clId="{48FA0BEB-27B9-224B-863E-F358ADB81138}" dt="2024-08-30T04:59:08.678" v="21" actId="20577"/>
        <pc:sldMkLst>
          <pc:docMk/>
          <pc:sldMk cId="1428085158" sldId="1713476500"/>
        </pc:sldMkLst>
        <pc:spChg chg="mod">
          <ac:chgData name="Lal, Kishan" userId="1adc025e-33d9-4998-a2d5-367a15179e0a" providerId="ADAL" clId="{48FA0BEB-27B9-224B-863E-F358ADB81138}" dt="2024-08-30T04:59:08.678" v="21" actId="20577"/>
          <ac:spMkLst>
            <pc:docMk/>
            <pc:sldMk cId="1428085158" sldId="1713476500"/>
            <ac:spMk id="9" creationId="{9A99C85B-AA74-9092-8EDE-A411803B2D12}"/>
          </ac:spMkLst>
        </pc:spChg>
      </pc:sldChg>
      <pc:sldChg chg="modSp mod">
        <pc:chgData name="Lal, Kishan" userId="1adc025e-33d9-4998-a2d5-367a15179e0a" providerId="ADAL" clId="{48FA0BEB-27B9-224B-863E-F358ADB81138}" dt="2024-08-29T13:09:47.464" v="0" actId="27636"/>
        <pc:sldMkLst>
          <pc:docMk/>
          <pc:sldMk cId="4130649159" sldId="1713476512"/>
        </pc:sldMkLst>
        <pc:spChg chg="mod">
          <ac:chgData name="Lal, Kishan" userId="1adc025e-33d9-4998-a2d5-367a15179e0a" providerId="ADAL" clId="{48FA0BEB-27B9-224B-863E-F358ADB81138}" dt="2024-08-29T13:09:47.464" v="0" actId="27636"/>
          <ac:spMkLst>
            <pc:docMk/>
            <pc:sldMk cId="4130649159" sldId="1713476512"/>
            <ac:spMk id="28674" creationId="{B2C15C49-6C53-CB47-BD56-A6690DA76E6C}"/>
          </ac:spMkLst>
        </pc:spChg>
      </pc:sldChg>
      <pc:sldChg chg="modSp mod">
        <pc:chgData name="Lal, Kishan" userId="1adc025e-33d9-4998-a2d5-367a15179e0a" providerId="ADAL" clId="{48FA0BEB-27B9-224B-863E-F358ADB81138}" dt="2024-08-29T13:09:47.474" v="1" actId="27636"/>
        <pc:sldMkLst>
          <pc:docMk/>
          <pc:sldMk cId="2818479585" sldId="1713476521"/>
        </pc:sldMkLst>
        <pc:spChg chg="mod">
          <ac:chgData name="Lal, Kishan" userId="1adc025e-33d9-4998-a2d5-367a15179e0a" providerId="ADAL" clId="{48FA0BEB-27B9-224B-863E-F358ADB81138}" dt="2024-08-29T13:09:47.474" v="1" actId="27636"/>
          <ac:spMkLst>
            <pc:docMk/>
            <pc:sldMk cId="2818479585" sldId="1713476521"/>
            <ac:spMk id="4" creationId="{6817EFC3-1DEF-6E3E-767D-0D7202640EB3}"/>
          </ac:spMkLst>
        </pc:spChg>
      </pc:sldChg>
      <pc:sldChg chg="modSp mod">
        <pc:chgData name="Lal, Kishan" userId="1adc025e-33d9-4998-a2d5-367a15179e0a" providerId="ADAL" clId="{48FA0BEB-27B9-224B-863E-F358ADB81138}" dt="2024-08-29T13:09:47.479" v="2" actId="27636"/>
        <pc:sldMkLst>
          <pc:docMk/>
          <pc:sldMk cId="2445500788" sldId="1713476522"/>
        </pc:sldMkLst>
        <pc:spChg chg="mod">
          <ac:chgData name="Lal, Kishan" userId="1adc025e-33d9-4998-a2d5-367a15179e0a" providerId="ADAL" clId="{48FA0BEB-27B9-224B-863E-F358ADB81138}" dt="2024-08-29T13:09:47.479" v="2" actId="27636"/>
          <ac:spMkLst>
            <pc:docMk/>
            <pc:sldMk cId="2445500788" sldId="1713476522"/>
            <ac:spMk id="3" creationId="{FBFF28F9-3F27-5ABD-B4BD-A2430D09D887}"/>
          </ac:spMkLst>
        </pc:spChg>
      </pc:sldChg>
      <pc:sldChg chg="modSp mod">
        <pc:chgData name="Lal, Kishan" userId="1adc025e-33d9-4998-a2d5-367a15179e0a" providerId="ADAL" clId="{48FA0BEB-27B9-224B-863E-F358ADB81138}" dt="2024-08-29T13:09:47.486" v="3" actId="27636"/>
        <pc:sldMkLst>
          <pc:docMk/>
          <pc:sldMk cId="2879103058" sldId="1713476524"/>
        </pc:sldMkLst>
        <pc:spChg chg="mod">
          <ac:chgData name="Lal, Kishan" userId="1adc025e-33d9-4998-a2d5-367a15179e0a" providerId="ADAL" clId="{48FA0BEB-27B9-224B-863E-F358ADB81138}" dt="2024-08-29T13:09:47.486" v="3" actId="27636"/>
          <ac:spMkLst>
            <pc:docMk/>
            <pc:sldMk cId="2879103058" sldId="1713476524"/>
            <ac:spMk id="4" creationId="{9A6043D1-D4F2-4EEC-E8DC-FB7F0BC7C5A9}"/>
          </ac:spMkLst>
        </pc:spChg>
      </pc:sldChg>
      <pc:sldChg chg="modSp mod">
        <pc:chgData name="Lal, Kishan" userId="1adc025e-33d9-4998-a2d5-367a15179e0a" providerId="ADAL" clId="{48FA0BEB-27B9-224B-863E-F358ADB81138}" dt="2024-08-29T13:09:47.495" v="4" actId="27636"/>
        <pc:sldMkLst>
          <pc:docMk/>
          <pc:sldMk cId="611409001" sldId="1713476527"/>
        </pc:sldMkLst>
        <pc:spChg chg="mod">
          <ac:chgData name="Lal, Kishan" userId="1adc025e-33d9-4998-a2d5-367a15179e0a" providerId="ADAL" clId="{48FA0BEB-27B9-224B-863E-F358ADB81138}" dt="2024-08-29T13:09:47.495" v="4" actId="27636"/>
          <ac:spMkLst>
            <pc:docMk/>
            <pc:sldMk cId="611409001" sldId="1713476527"/>
            <ac:spMk id="6" creationId="{8E30432D-40CE-FAB6-0407-143C456C561E}"/>
          </ac:spMkLst>
        </pc:spChg>
      </pc:sldChg>
      <pc:sldChg chg="modSp mod">
        <pc:chgData name="Lal, Kishan" userId="1adc025e-33d9-4998-a2d5-367a15179e0a" providerId="ADAL" clId="{48FA0BEB-27B9-224B-863E-F358ADB81138}" dt="2024-08-29T13:09:47.497" v="5" actId="27636"/>
        <pc:sldMkLst>
          <pc:docMk/>
          <pc:sldMk cId="960567687" sldId="1713476528"/>
        </pc:sldMkLst>
        <pc:spChg chg="mod">
          <ac:chgData name="Lal, Kishan" userId="1adc025e-33d9-4998-a2d5-367a15179e0a" providerId="ADAL" clId="{48FA0BEB-27B9-224B-863E-F358ADB81138}" dt="2024-08-29T13:09:47.497" v="5" actId="27636"/>
          <ac:spMkLst>
            <pc:docMk/>
            <pc:sldMk cId="960567687" sldId="1713476528"/>
            <ac:spMk id="4" creationId="{ED4655E9-D795-CE32-8467-BCC0C09DFE61}"/>
          </ac:spMkLst>
        </pc:spChg>
      </pc:sldChg>
      <pc:sldChg chg="modSp mod">
        <pc:chgData name="Lal, Kishan" userId="1adc025e-33d9-4998-a2d5-367a15179e0a" providerId="ADAL" clId="{48FA0BEB-27B9-224B-863E-F358ADB81138}" dt="2024-08-29T13:09:47.502" v="6" actId="27636"/>
        <pc:sldMkLst>
          <pc:docMk/>
          <pc:sldMk cId="185336679" sldId="1713476530"/>
        </pc:sldMkLst>
        <pc:spChg chg="mod">
          <ac:chgData name="Lal, Kishan" userId="1adc025e-33d9-4998-a2d5-367a15179e0a" providerId="ADAL" clId="{48FA0BEB-27B9-224B-863E-F358ADB81138}" dt="2024-08-29T13:09:47.502" v="6" actId="27636"/>
          <ac:spMkLst>
            <pc:docMk/>
            <pc:sldMk cId="185336679" sldId="1713476530"/>
            <ac:spMk id="6" creationId="{018A2A40-2E9F-E542-A7F1-325593F63DC0}"/>
          </ac:spMkLst>
        </pc:spChg>
      </pc:sldChg>
      <pc:sldChg chg="modSp mod">
        <pc:chgData name="Lal, Kishan" userId="1adc025e-33d9-4998-a2d5-367a15179e0a" providerId="ADAL" clId="{48FA0BEB-27B9-224B-863E-F358ADB81138}" dt="2024-08-29T13:09:47.504" v="7" actId="27636"/>
        <pc:sldMkLst>
          <pc:docMk/>
          <pc:sldMk cId="3318098519" sldId="1713476531"/>
        </pc:sldMkLst>
        <pc:spChg chg="mod">
          <ac:chgData name="Lal, Kishan" userId="1adc025e-33d9-4998-a2d5-367a15179e0a" providerId="ADAL" clId="{48FA0BEB-27B9-224B-863E-F358ADB81138}" dt="2024-08-29T13:09:47.504" v="7" actId="27636"/>
          <ac:spMkLst>
            <pc:docMk/>
            <pc:sldMk cId="3318098519" sldId="1713476531"/>
            <ac:spMk id="4" creationId="{ED4655E9-D795-CE32-8467-BCC0C09DFE61}"/>
          </ac:spMkLst>
        </pc:spChg>
      </pc:sldChg>
      <pc:sldChg chg="modSp mod">
        <pc:chgData name="Lal, Kishan" userId="1adc025e-33d9-4998-a2d5-367a15179e0a" providerId="ADAL" clId="{48FA0BEB-27B9-224B-863E-F358ADB81138}" dt="2024-08-29T13:09:47.510" v="9" actId="27636"/>
        <pc:sldMkLst>
          <pc:docMk/>
          <pc:sldMk cId="581992553" sldId="1713476532"/>
        </pc:sldMkLst>
        <pc:spChg chg="mod">
          <ac:chgData name="Lal, Kishan" userId="1adc025e-33d9-4998-a2d5-367a15179e0a" providerId="ADAL" clId="{48FA0BEB-27B9-224B-863E-F358ADB81138}" dt="2024-08-29T13:09:47.510" v="8" actId="27636"/>
          <ac:spMkLst>
            <pc:docMk/>
            <pc:sldMk cId="581992553" sldId="1713476532"/>
            <ac:spMk id="3" creationId="{CE58CF5C-CD67-00DE-5898-B0F18D40AFBD}"/>
          </ac:spMkLst>
        </pc:spChg>
        <pc:spChg chg="mod">
          <ac:chgData name="Lal, Kishan" userId="1adc025e-33d9-4998-a2d5-367a15179e0a" providerId="ADAL" clId="{48FA0BEB-27B9-224B-863E-F358ADB81138}" dt="2024-08-29T13:09:47.510" v="9" actId="27636"/>
          <ac:spMkLst>
            <pc:docMk/>
            <pc:sldMk cId="581992553" sldId="1713476532"/>
            <ac:spMk id="9" creationId="{EF49DED0-7DEA-8554-8D84-F5B3AAB2D303}"/>
          </ac:spMkLst>
        </pc:spChg>
      </pc:sldChg>
      <pc:sldChg chg="modSp mod">
        <pc:chgData name="Lal, Kishan" userId="1adc025e-33d9-4998-a2d5-367a15179e0a" providerId="ADAL" clId="{48FA0BEB-27B9-224B-863E-F358ADB81138}" dt="2024-08-29T13:09:47.512" v="10" actId="27636"/>
        <pc:sldMkLst>
          <pc:docMk/>
          <pc:sldMk cId="788417164" sldId="1713476533"/>
        </pc:sldMkLst>
        <pc:spChg chg="mod">
          <ac:chgData name="Lal, Kishan" userId="1adc025e-33d9-4998-a2d5-367a15179e0a" providerId="ADAL" clId="{48FA0BEB-27B9-224B-863E-F358ADB81138}" dt="2024-08-29T13:09:47.512" v="10" actId="27636"/>
          <ac:spMkLst>
            <pc:docMk/>
            <pc:sldMk cId="788417164" sldId="1713476533"/>
            <ac:spMk id="4" creationId="{0584FA7E-A244-948C-E4FC-FB1073CADBF4}"/>
          </ac:spMkLst>
        </pc:spChg>
      </pc:sldChg>
      <pc:sldChg chg="modSp mod">
        <pc:chgData name="Lal, Kishan" userId="1adc025e-33d9-4998-a2d5-367a15179e0a" providerId="ADAL" clId="{48FA0BEB-27B9-224B-863E-F358ADB81138}" dt="2024-08-29T13:09:47.513" v="11" actId="27636"/>
        <pc:sldMkLst>
          <pc:docMk/>
          <pc:sldMk cId="551433332" sldId="1713476534"/>
        </pc:sldMkLst>
        <pc:spChg chg="mod">
          <ac:chgData name="Lal, Kishan" userId="1adc025e-33d9-4998-a2d5-367a15179e0a" providerId="ADAL" clId="{48FA0BEB-27B9-224B-863E-F358ADB81138}" dt="2024-08-29T13:09:47.513" v="11" actId="27636"/>
          <ac:spMkLst>
            <pc:docMk/>
            <pc:sldMk cId="551433332" sldId="1713476534"/>
            <ac:spMk id="3" creationId="{437D8976-A53B-5D37-B98B-93D851DA36A9}"/>
          </ac:spMkLst>
        </pc:spChg>
      </pc:sldChg>
      <pc:sldChg chg="modSp mod">
        <pc:chgData name="Lal, Kishan" userId="1adc025e-33d9-4998-a2d5-367a15179e0a" providerId="ADAL" clId="{48FA0BEB-27B9-224B-863E-F358ADB81138}" dt="2024-08-30T04:03:03.526" v="20" actId="20577"/>
        <pc:sldMkLst>
          <pc:docMk/>
          <pc:sldMk cId="2696696945" sldId="2147308656"/>
        </pc:sldMkLst>
        <pc:spChg chg="mod">
          <ac:chgData name="Lal, Kishan" userId="1adc025e-33d9-4998-a2d5-367a15179e0a" providerId="ADAL" clId="{48FA0BEB-27B9-224B-863E-F358ADB81138}" dt="2024-08-30T04:03:03.526" v="20" actId="20577"/>
          <ac:spMkLst>
            <pc:docMk/>
            <pc:sldMk cId="2696696945" sldId="2147308656"/>
            <ac:spMk id="9" creationId="{00E62140-5AB1-BBEF-95E5-F73065094159}"/>
          </ac:spMkLst>
        </pc:spChg>
      </pc:sldChg>
    </pc:docChg>
  </pc:docChgLst>
  <pc:docChgLst>
    <pc:chgData name="R, Dhanush" userId="S::dhanushr@presidio.com::e4741c30-4ace-4be3-a77f-362422e400dc" providerId="AD" clId="Web-{299A6EC8-41D8-3174-AA6C-D7E2E7B4EF73}"/>
    <pc:docChg chg="addSld delSld modSld sldOrd modSection">
      <pc:chgData name="R, Dhanush" userId="S::dhanushr@presidio.com::e4741c30-4ace-4be3-a77f-362422e400dc" providerId="AD" clId="Web-{299A6EC8-41D8-3174-AA6C-D7E2E7B4EF73}" dt="2024-08-25T18:48:38.844" v="389" actId="20577"/>
      <pc:docMkLst>
        <pc:docMk/>
      </pc:docMkLst>
      <pc:sldChg chg="modSp">
        <pc:chgData name="R, Dhanush" userId="S::dhanushr@presidio.com::e4741c30-4ace-4be3-a77f-362422e400dc" providerId="AD" clId="Web-{299A6EC8-41D8-3174-AA6C-D7E2E7B4EF73}" dt="2024-08-25T16:49:21.598" v="6" actId="14100"/>
        <pc:sldMkLst>
          <pc:docMk/>
          <pc:sldMk cId="2741683392" sldId="1713476511"/>
        </pc:sldMkLst>
        <pc:spChg chg="mod">
          <ac:chgData name="R, Dhanush" userId="S::dhanushr@presidio.com::e4741c30-4ace-4be3-a77f-362422e400dc" providerId="AD" clId="Web-{299A6EC8-41D8-3174-AA6C-D7E2E7B4EF73}" dt="2024-08-25T16:49:21.598" v="6" actId="14100"/>
          <ac:spMkLst>
            <pc:docMk/>
            <pc:sldMk cId="2741683392" sldId="1713476511"/>
            <ac:spMk id="9" creationId="{00E62140-5AB1-BBEF-95E5-F73065094159}"/>
          </ac:spMkLst>
        </pc:spChg>
      </pc:sldChg>
      <pc:sldChg chg="modSp add replId">
        <pc:chgData name="R, Dhanush" userId="S::dhanushr@presidio.com::e4741c30-4ace-4be3-a77f-362422e400dc" providerId="AD" clId="Web-{299A6EC8-41D8-3174-AA6C-D7E2E7B4EF73}" dt="2024-08-25T18:36:13.647" v="182" actId="20577"/>
        <pc:sldMkLst>
          <pc:docMk/>
          <pc:sldMk cId="3648003269" sldId="1713476535"/>
        </pc:sldMkLst>
        <pc:spChg chg="mod">
          <ac:chgData name="R, Dhanush" userId="S::dhanushr@presidio.com::e4741c30-4ace-4be3-a77f-362422e400dc" providerId="AD" clId="Web-{299A6EC8-41D8-3174-AA6C-D7E2E7B4EF73}" dt="2024-08-25T18:36:13.647" v="182" actId="20577"/>
          <ac:spMkLst>
            <pc:docMk/>
            <pc:sldMk cId="3648003269" sldId="1713476535"/>
            <ac:spMk id="9" creationId="{00E62140-5AB1-BBEF-95E5-F73065094159}"/>
          </ac:spMkLst>
        </pc:spChg>
      </pc:sldChg>
      <pc:sldChg chg="addSp delSp modSp add mod ord replId modClrScheme chgLayout">
        <pc:chgData name="R, Dhanush" userId="S::dhanushr@presidio.com::e4741c30-4ace-4be3-a77f-362422e400dc" providerId="AD" clId="Web-{299A6EC8-41D8-3174-AA6C-D7E2E7B4EF73}" dt="2024-08-25T18:04:01.878" v="36" actId="20577"/>
        <pc:sldMkLst>
          <pc:docMk/>
          <pc:sldMk cId="3650393572" sldId="1713476536"/>
        </pc:sldMkLst>
        <pc:spChg chg="mod ord">
          <ac:chgData name="R, Dhanush" userId="S::dhanushr@presidio.com::e4741c30-4ace-4be3-a77f-362422e400dc" providerId="AD" clId="Web-{299A6EC8-41D8-3174-AA6C-D7E2E7B4EF73}" dt="2024-08-25T18:04:01.878" v="36" actId="20577"/>
          <ac:spMkLst>
            <pc:docMk/>
            <pc:sldMk cId="3650393572" sldId="1713476536"/>
            <ac:spMk id="2" creationId="{F0EF323B-BAB0-9771-8D02-478DF935CC57}"/>
          </ac:spMkLst>
        </pc:spChg>
        <pc:spChg chg="mod">
          <ac:chgData name="R, Dhanush" userId="S::dhanushr@presidio.com::e4741c30-4ace-4be3-a77f-362422e400dc" providerId="AD" clId="Web-{299A6EC8-41D8-3174-AA6C-D7E2E7B4EF73}" dt="2024-08-25T17:48:51.782" v="31"/>
          <ac:spMkLst>
            <pc:docMk/>
            <pc:sldMk cId="3650393572" sldId="1713476536"/>
            <ac:spMk id="3" creationId="{C409D993-F1EB-33EB-32A0-0ADCB07521FE}"/>
          </ac:spMkLst>
        </pc:spChg>
        <pc:spChg chg="mod ord">
          <ac:chgData name="R, Dhanush" userId="S::dhanushr@presidio.com::e4741c30-4ace-4be3-a77f-362422e400dc" providerId="AD" clId="Web-{299A6EC8-41D8-3174-AA6C-D7E2E7B4EF73}" dt="2024-08-25T17:48:51.782" v="31"/>
          <ac:spMkLst>
            <pc:docMk/>
            <pc:sldMk cId="3650393572" sldId="1713476536"/>
            <ac:spMk id="4" creationId="{992C981A-E761-D947-455E-45AA0869B823}"/>
          </ac:spMkLst>
        </pc:spChg>
        <pc:picChg chg="add mod">
          <ac:chgData name="R, Dhanush" userId="S::dhanushr@presidio.com::e4741c30-4ace-4be3-a77f-362422e400dc" providerId="AD" clId="Web-{299A6EC8-41D8-3174-AA6C-D7E2E7B4EF73}" dt="2024-08-25T17:48:51.782" v="31"/>
          <ac:picMkLst>
            <pc:docMk/>
            <pc:sldMk cId="3650393572" sldId="1713476536"/>
            <ac:picMk id="5" creationId="{070BC492-F91A-4A3D-BC97-E2326B2AF05C}"/>
          </ac:picMkLst>
        </pc:picChg>
        <pc:picChg chg="del">
          <ac:chgData name="R, Dhanush" userId="S::dhanushr@presidio.com::e4741c30-4ace-4be3-a77f-362422e400dc" providerId="AD" clId="Web-{299A6EC8-41D8-3174-AA6C-D7E2E7B4EF73}" dt="2024-08-25T16:53:06.370" v="15"/>
          <ac:picMkLst>
            <pc:docMk/>
            <pc:sldMk cId="3650393572" sldId="1713476536"/>
            <ac:picMk id="5" creationId="{2269A4E2-B565-E2E3-4FA7-95EAC349C360}"/>
          </ac:picMkLst>
        </pc:picChg>
      </pc:sldChg>
      <pc:sldChg chg="delSp modSp add replId">
        <pc:chgData name="R, Dhanush" userId="S::dhanushr@presidio.com::e4741c30-4ace-4be3-a77f-362422e400dc" providerId="AD" clId="Web-{299A6EC8-41D8-3174-AA6C-D7E2E7B4EF73}" dt="2024-08-25T18:28:57.221" v="131" actId="20577"/>
        <pc:sldMkLst>
          <pc:docMk/>
          <pc:sldMk cId="1844206744" sldId="1713476537"/>
        </pc:sldMkLst>
        <pc:spChg chg="mod">
          <ac:chgData name="R, Dhanush" userId="S::dhanushr@presidio.com::e4741c30-4ace-4be3-a77f-362422e400dc" providerId="AD" clId="Web-{299A6EC8-41D8-3174-AA6C-D7E2E7B4EF73}" dt="2024-08-25T18:28:57.221" v="131" actId="20577"/>
          <ac:spMkLst>
            <pc:docMk/>
            <pc:sldMk cId="1844206744" sldId="1713476537"/>
            <ac:spMk id="3" creationId="{C409D993-F1EB-33EB-32A0-0ADCB07521FE}"/>
          </ac:spMkLst>
        </pc:spChg>
        <pc:picChg chg="del">
          <ac:chgData name="R, Dhanush" userId="S::dhanushr@presidio.com::e4741c30-4ace-4be3-a77f-362422e400dc" providerId="AD" clId="Web-{299A6EC8-41D8-3174-AA6C-D7E2E7B4EF73}" dt="2024-08-25T18:04:06.206" v="37"/>
          <ac:picMkLst>
            <pc:docMk/>
            <pc:sldMk cId="1844206744" sldId="1713476537"/>
            <ac:picMk id="5" creationId="{070BC492-F91A-4A3D-BC97-E2326B2AF05C}"/>
          </ac:picMkLst>
        </pc:picChg>
      </pc:sldChg>
      <pc:sldChg chg="add del replId">
        <pc:chgData name="R, Dhanush" userId="S::dhanushr@presidio.com::e4741c30-4ace-4be3-a77f-362422e400dc" providerId="AD" clId="Web-{299A6EC8-41D8-3174-AA6C-D7E2E7B4EF73}" dt="2024-08-25T16:53:42.950" v="17"/>
        <pc:sldMkLst>
          <pc:docMk/>
          <pc:sldMk cId="2343996019" sldId="1713476537"/>
        </pc:sldMkLst>
      </pc:sldChg>
      <pc:sldChg chg="modSp add replId">
        <pc:chgData name="R, Dhanush" userId="S::dhanushr@presidio.com::e4741c30-4ace-4be3-a77f-362422e400dc" providerId="AD" clId="Web-{299A6EC8-41D8-3174-AA6C-D7E2E7B4EF73}" dt="2024-08-25T18:30:43.790" v="158" actId="20577"/>
        <pc:sldMkLst>
          <pc:docMk/>
          <pc:sldMk cId="3000229208" sldId="1713476538"/>
        </pc:sldMkLst>
        <pc:spChg chg="mod">
          <ac:chgData name="R, Dhanush" userId="S::dhanushr@presidio.com::e4741c30-4ace-4be3-a77f-362422e400dc" providerId="AD" clId="Web-{299A6EC8-41D8-3174-AA6C-D7E2E7B4EF73}" dt="2024-08-25T18:30:43.790" v="158" actId="20577"/>
          <ac:spMkLst>
            <pc:docMk/>
            <pc:sldMk cId="3000229208" sldId="1713476538"/>
            <ac:spMk id="3" creationId="{C409D993-F1EB-33EB-32A0-0ADCB07521FE}"/>
          </ac:spMkLst>
        </pc:spChg>
      </pc:sldChg>
      <pc:sldChg chg="add replId">
        <pc:chgData name="R, Dhanush" userId="S::dhanushr@presidio.com::e4741c30-4ace-4be3-a77f-362422e400dc" providerId="AD" clId="Web-{299A6EC8-41D8-3174-AA6C-D7E2E7B4EF73}" dt="2024-08-25T18:35:39.193" v="159"/>
        <pc:sldMkLst>
          <pc:docMk/>
          <pc:sldMk cId="1848625598" sldId="1713476539"/>
        </pc:sldMkLst>
      </pc:sldChg>
      <pc:sldChg chg="modSp add ord replId">
        <pc:chgData name="R, Dhanush" userId="S::dhanushr@presidio.com::e4741c30-4ace-4be3-a77f-362422e400dc" providerId="AD" clId="Web-{299A6EC8-41D8-3174-AA6C-D7E2E7B4EF73}" dt="2024-08-25T18:43:57.334" v="265" actId="20577"/>
        <pc:sldMkLst>
          <pc:docMk/>
          <pc:sldMk cId="2232676739" sldId="1713476540"/>
        </pc:sldMkLst>
        <pc:spChg chg="mod">
          <ac:chgData name="R, Dhanush" userId="S::dhanushr@presidio.com::e4741c30-4ace-4be3-a77f-362422e400dc" providerId="AD" clId="Web-{299A6EC8-41D8-3174-AA6C-D7E2E7B4EF73}" dt="2024-08-25T18:36:39.585" v="194" actId="20577"/>
          <ac:spMkLst>
            <pc:docMk/>
            <pc:sldMk cId="2232676739" sldId="1713476540"/>
            <ac:spMk id="2" creationId="{F0EF323B-BAB0-9771-8D02-478DF935CC57}"/>
          </ac:spMkLst>
        </pc:spChg>
        <pc:spChg chg="mod">
          <ac:chgData name="R, Dhanush" userId="S::dhanushr@presidio.com::e4741c30-4ace-4be3-a77f-362422e400dc" providerId="AD" clId="Web-{299A6EC8-41D8-3174-AA6C-D7E2E7B4EF73}" dt="2024-08-25T18:43:57.334" v="265" actId="20577"/>
          <ac:spMkLst>
            <pc:docMk/>
            <pc:sldMk cId="2232676739" sldId="1713476540"/>
            <ac:spMk id="3" creationId="{C409D993-F1EB-33EB-32A0-0ADCB07521FE}"/>
          </ac:spMkLst>
        </pc:spChg>
      </pc:sldChg>
      <pc:sldChg chg="addSp delSp modSp add replId">
        <pc:chgData name="R, Dhanush" userId="S::dhanushr@presidio.com::e4741c30-4ace-4be3-a77f-362422e400dc" providerId="AD" clId="Web-{299A6EC8-41D8-3174-AA6C-D7E2E7B4EF73}" dt="2024-08-25T18:48:38.844" v="389" actId="20577"/>
        <pc:sldMkLst>
          <pc:docMk/>
          <pc:sldMk cId="3170500424" sldId="1713476541"/>
        </pc:sldMkLst>
        <pc:spChg chg="del">
          <ac:chgData name="R, Dhanush" userId="S::dhanushr@presidio.com::e4741c30-4ace-4be3-a77f-362422e400dc" providerId="AD" clId="Web-{299A6EC8-41D8-3174-AA6C-D7E2E7B4EF73}" dt="2024-08-25T18:48:07.812" v="379"/>
          <ac:spMkLst>
            <pc:docMk/>
            <pc:sldMk cId="3170500424" sldId="1713476541"/>
            <ac:spMk id="2" creationId="{F0EF323B-BAB0-9771-8D02-478DF935CC57}"/>
          </ac:spMkLst>
        </pc:spChg>
        <pc:spChg chg="mod">
          <ac:chgData name="R, Dhanush" userId="S::dhanushr@presidio.com::e4741c30-4ace-4be3-a77f-362422e400dc" providerId="AD" clId="Web-{299A6EC8-41D8-3174-AA6C-D7E2E7B4EF73}" dt="2024-08-25T18:48:38.844" v="389" actId="20577"/>
          <ac:spMkLst>
            <pc:docMk/>
            <pc:sldMk cId="3170500424" sldId="1713476541"/>
            <ac:spMk id="3" creationId="{C409D993-F1EB-33EB-32A0-0ADCB07521FE}"/>
          </ac:spMkLst>
        </pc:spChg>
        <pc:spChg chg="add del mod">
          <ac:chgData name="R, Dhanush" userId="S::dhanushr@presidio.com::e4741c30-4ace-4be3-a77f-362422e400dc" providerId="AD" clId="Web-{299A6EC8-41D8-3174-AA6C-D7E2E7B4EF73}" dt="2024-08-25T18:48:14.765" v="380"/>
          <ac:spMkLst>
            <pc:docMk/>
            <pc:sldMk cId="3170500424" sldId="1713476541"/>
            <ac:spMk id="7" creationId="{A0B66328-8E1C-AE5A-B20A-D5971C2DF73E}"/>
          </ac:spMkLst>
        </pc:spChg>
        <pc:picChg chg="add mod">
          <ac:chgData name="R, Dhanush" userId="S::dhanushr@presidio.com::e4741c30-4ace-4be3-a77f-362422e400dc" providerId="AD" clId="Web-{299A6EC8-41D8-3174-AA6C-D7E2E7B4EF73}" dt="2024-08-25T18:48:36.109" v="388" actId="1076"/>
          <ac:picMkLst>
            <pc:docMk/>
            <pc:sldMk cId="3170500424" sldId="1713476541"/>
            <ac:picMk id="5" creationId="{07A45463-4E4B-8707-C98F-2FDBFB361ACE}"/>
          </ac:picMkLst>
        </pc:picChg>
      </pc:sldChg>
    </pc:docChg>
  </pc:docChgLst>
  <pc:docChgLst>
    <pc:chgData name="E, ArunPrasanth" userId="S::arunprasanth.e@presidio.com::5f50e2ed-b6ee-4847-b53e-69f96fafc607" providerId="AD" clId="Web-{E90D2E8E-9655-7FBB-A3B7-011A2D256C5B}"/>
    <pc:docChg chg="addSld modSld sldOrd modSection">
      <pc:chgData name="E, ArunPrasanth" userId="S::arunprasanth.e@presidio.com::5f50e2ed-b6ee-4847-b53e-69f96fafc607" providerId="AD" clId="Web-{E90D2E8E-9655-7FBB-A3B7-011A2D256C5B}" dt="2024-08-28T09:08:10.854" v="12"/>
      <pc:docMkLst>
        <pc:docMk/>
      </pc:docMkLst>
      <pc:sldChg chg="modSp">
        <pc:chgData name="E, ArunPrasanth" userId="S::arunprasanth.e@presidio.com::5f50e2ed-b6ee-4847-b53e-69f96fafc607" providerId="AD" clId="Web-{E90D2E8E-9655-7FBB-A3B7-011A2D256C5B}" dt="2024-08-28T09:07:10.664" v="6" actId="20577"/>
        <pc:sldMkLst>
          <pc:docMk/>
          <pc:sldMk cId="2220098093" sldId="1713476501"/>
        </pc:sldMkLst>
        <pc:spChg chg="mod">
          <ac:chgData name="E, ArunPrasanth" userId="S::arunprasanth.e@presidio.com::5f50e2ed-b6ee-4847-b53e-69f96fafc607" providerId="AD" clId="Web-{E90D2E8E-9655-7FBB-A3B7-011A2D256C5B}" dt="2024-08-28T09:07:10.664" v="6" actId="20577"/>
          <ac:spMkLst>
            <pc:docMk/>
            <pc:sldMk cId="2220098093" sldId="1713476501"/>
            <ac:spMk id="9" creationId="{00E62140-5AB1-BBEF-95E5-F73065094159}"/>
          </ac:spMkLst>
        </pc:spChg>
      </pc:sldChg>
      <pc:sldChg chg="ord">
        <pc:chgData name="E, ArunPrasanth" userId="S::arunprasanth.e@presidio.com::5f50e2ed-b6ee-4847-b53e-69f96fafc607" providerId="AD" clId="Web-{E90D2E8E-9655-7FBB-A3B7-011A2D256C5B}" dt="2024-08-28T09:08:10.854" v="12"/>
        <pc:sldMkLst>
          <pc:docMk/>
          <pc:sldMk cId="1848625598" sldId="1713476539"/>
        </pc:sldMkLst>
      </pc:sldChg>
      <pc:sldChg chg="modSp new">
        <pc:chgData name="E, ArunPrasanth" userId="S::arunprasanth.e@presidio.com::5f50e2ed-b6ee-4847-b53e-69f96fafc607" providerId="AD" clId="Web-{E90D2E8E-9655-7FBB-A3B7-011A2D256C5B}" dt="2024-08-28T09:08:05.385" v="11" actId="20577"/>
        <pc:sldMkLst>
          <pc:docMk/>
          <pc:sldMk cId="2066393000" sldId="2147308654"/>
        </pc:sldMkLst>
        <pc:spChg chg="mod">
          <ac:chgData name="E, ArunPrasanth" userId="S::arunprasanth.e@presidio.com::5f50e2ed-b6ee-4847-b53e-69f96fafc607" providerId="AD" clId="Web-{E90D2E8E-9655-7FBB-A3B7-011A2D256C5B}" dt="2024-08-28T09:08:05.385" v="11" actId="20577"/>
          <ac:spMkLst>
            <pc:docMk/>
            <pc:sldMk cId="2066393000" sldId="2147308654"/>
            <ac:spMk id="2" creationId="{CD93651E-4AE9-0380-EA84-ABD3571B6FE1}"/>
          </ac:spMkLst>
        </pc:spChg>
      </pc:sldChg>
    </pc:docChg>
  </pc:docChgLst>
  <pc:docChgLst>
    <pc:chgData name="Ali, Azeemushan" userId="S::azeemushanali@presidio.com::a9ea1b54-1871-4118-899f-fbedd19267af" providerId="AD" clId="Web-{73EA983A-2F81-65AE-4802-412A07723A99}"/>
    <pc:docChg chg="modSld modMainMaster">
      <pc:chgData name="Ali, Azeemushan" userId="S::azeemushanali@presidio.com::a9ea1b54-1871-4118-899f-fbedd19267af" providerId="AD" clId="Web-{73EA983A-2F81-65AE-4802-412A07723A99}" dt="2024-08-26T13:17:22.923" v="28"/>
      <pc:docMkLst>
        <pc:docMk/>
      </pc:docMkLst>
      <pc:sldChg chg="modSp">
        <pc:chgData name="Ali, Azeemushan" userId="S::azeemushanali@presidio.com::a9ea1b54-1871-4118-899f-fbedd19267af" providerId="AD" clId="Web-{73EA983A-2F81-65AE-4802-412A07723A99}" dt="2024-08-26T13:14:01.449" v="5" actId="1076"/>
        <pc:sldMkLst>
          <pc:docMk/>
          <pc:sldMk cId="0" sldId="258"/>
        </pc:sldMkLst>
        <pc:spChg chg="mod">
          <ac:chgData name="Ali, Azeemushan" userId="S::azeemushanali@presidio.com::a9ea1b54-1871-4118-899f-fbedd19267af" providerId="AD" clId="Web-{73EA983A-2F81-65AE-4802-412A07723A99}" dt="2024-08-26T13:14:01.449" v="5" actId="1076"/>
          <ac:spMkLst>
            <pc:docMk/>
            <pc:sldMk cId="0" sldId="258"/>
            <ac:spMk id="27651" creationId="{02241A4A-A73E-2F45-8075-627DAC42FF2B}"/>
          </ac:spMkLst>
        </pc:spChg>
      </pc:sldChg>
      <pc:sldChg chg="modSp">
        <pc:chgData name="Ali, Azeemushan" userId="S::azeemushanali@presidio.com::a9ea1b54-1871-4118-899f-fbedd19267af" providerId="AD" clId="Web-{73EA983A-2F81-65AE-4802-412A07723A99}" dt="2024-08-26T13:13:55.715" v="4" actId="1076"/>
        <pc:sldMkLst>
          <pc:docMk/>
          <pc:sldMk cId="499322961" sldId="259"/>
        </pc:sldMkLst>
        <pc:spChg chg="mod">
          <ac:chgData name="Ali, Azeemushan" userId="S::azeemushanali@presidio.com::a9ea1b54-1871-4118-899f-fbedd19267af" providerId="AD" clId="Web-{73EA983A-2F81-65AE-4802-412A07723A99}" dt="2024-08-26T13:13:55.715" v="4" actId="1076"/>
          <ac:spMkLst>
            <pc:docMk/>
            <pc:sldMk cId="499322961" sldId="259"/>
            <ac:spMk id="4" creationId="{9FC71052-7290-6F40-ABC0-0CA887A0B7CF}"/>
          </ac:spMkLst>
        </pc:spChg>
      </pc:sldChg>
      <pc:sldChg chg="modSp">
        <pc:chgData name="Ali, Azeemushan" userId="S::azeemushanali@presidio.com::a9ea1b54-1871-4118-899f-fbedd19267af" providerId="AD" clId="Web-{73EA983A-2F81-65AE-4802-412A07723A99}" dt="2024-08-26T12:52:34.619" v="1" actId="1076"/>
        <pc:sldMkLst>
          <pc:docMk/>
          <pc:sldMk cId="4130649159" sldId="1713476512"/>
        </pc:sldMkLst>
        <pc:spChg chg="mod">
          <ac:chgData name="Ali, Azeemushan" userId="S::azeemushanali@presidio.com::a9ea1b54-1871-4118-899f-fbedd19267af" providerId="AD" clId="Web-{73EA983A-2F81-65AE-4802-412A07723A99}" dt="2024-08-26T12:52:34.619" v="1" actId="1076"/>
          <ac:spMkLst>
            <pc:docMk/>
            <pc:sldMk cId="4130649159" sldId="1713476512"/>
            <ac:spMk id="28675" creationId="{EE24823D-ADCE-364B-AD5C-F8F56A660C30}"/>
          </ac:spMkLst>
        </pc:spChg>
      </pc:sldChg>
      <pc:sldChg chg="modSp">
        <pc:chgData name="Ali, Azeemushan" userId="S::azeemushanali@presidio.com::a9ea1b54-1871-4118-899f-fbedd19267af" providerId="AD" clId="Web-{73EA983A-2F81-65AE-4802-412A07723A99}" dt="2024-08-26T12:52:41.245" v="2" actId="1076"/>
        <pc:sldMkLst>
          <pc:docMk/>
          <pc:sldMk cId="1549831317" sldId="1713476520"/>
        </pc:sldMkLst>
        <pc:spChg chg="mod">
          <ac:chgData name="Ali, Azeemushan" userId="S::azeemushanali@presidio.com::a9ea1b54-1871-4118-899f-fbedd19267af" providerId="AD" clId="Web-{73EA983A-2F81-65AE-4802-412A07723A99}" dt="2024-08-26T12:52:41.245" v="2" actId="1076"/>
          <ac:spMkLst>
            <pc:docMk/>
            <pc:sldMk cId="1549831317" sldId="1713476520"/>
            <ac:spMk id="28675" creationId="{EE24823D-ADCE-364B-AD5C-F8F56A660C30}"/>
          </ac:spMkLst>
        </pc:spChg>
      </pc:sldChg>
      <pc:sldChg chg="modSp">
        <pc:chgData name="Ali, Azeemushan" userId="S::azeemushanali@presidio.com::a9ea1b54-1871-4118-899f-fbedd19267af" providerId="AD" clId="Web-{73EA983A-2F81-65AE-4802-412A07723A99}" dt="2024-08-26T13:14:11.934" v="6" actId="1076"/>
        <pc:sldMkLst>
          <pc:docMk/>
          <pc:sldMk cId="2818479585" sldId="1713476521"/>
        </pc:sldMkLst>
        <pc:spChg chg="mod">
          <ac:chgData name="Ali, Azeemushan" userId="S::azeemushanali@presidio.com::a9ea1b54-1871-4118-899f-fbedd19267af" providerId="AD" clId="Web-{73EA983A-2F81-65AE-4802-412A07723A99}" dt="2024-08-26T13:14:11.934" v="6" actId="1076"/>
          <ac:spMkLst>
            <pc:docMk/>
            <pc:sldMk cId="2818479585" sldId="1713476521"/>
            <ac:spMk id="4" creationId="{6817EFC3-1DEF-6E3E-767D-0D7202640EB3}"/>
          </ac:spMkLst>
        </pc:spChg>
      </pc:sldChg>
      <pc:sldChg chg="modSp">
        <pc:chgData name="Ali, Azeemushan" userId="S::azeemushanali@presidio.com::a9ea1b54-1871-4118-899f-fbedd19267af" providerId="AD" clId="Web-{73EA983A-2F81-65AE-4802-412A07723A99}" dt="2024-08-26T12:52:52.589" v="3" actId="1076"/>
        <pc:sldMkLst>
          <pc:docMk/>
          <pc:sldMk cId="2445500788" sldId="1713476522"/>
        </pc:sldMkLst>
        <pc:spChg chg="mod">
          <ac:chgData name="Ali, Azeemushan" userId="S::azeemushanali@presidio.com::a9ea1b54-1871-4118-899f-fbedd19267af" providerId="AD" clId="Web-{73EA983A-2F81-65AE-4802-412A07723A99}" dt="2024-08-26T12:52:52.589" v="3" actId="1076"/>
          <ac:spMkLst>
            <pc:docMk/>
            <pc:sldMk cId="2445500788" sldId="1713476522"/>
            <ac:spMk id="4" creationId="{CBCE2470-9792-5691-E24B-09B5C3AF9709}"/>
          </ac:spMkLst>
        </pc:spChg>
      </pc:sldChg>
      <pc:sldChg chg="modSp">
        <pc:chgData name="Ali, Azeemushan" userId="S::azeemushanali@presidio.com::a9ea1b54-1871-4118-899f-fbedd19267af" providerId="AD" clId="Web-{73EA983A-2F81-65AE-4802-412A07723A99}" dt="2024-08-26T13:14:29.528" v="7" actId="1076"/>
        <pc:sldMkLst>
          <pc:docMk/>
          <pc:sldMk cId="501604102" sldId="1713476523"/>
        </pc:sldMkLst>
        <pc:spChg chg="mod">
          <ac:chgData name="Ali, Azeemushan" userId="S::azeemushanali@presidio.com::a9ea1b54-1871-4118-899f-fbedd19267af" providerId="AD" clId="Web-{73EA983A-2F81-65AE-4802-412A07723A99}" dt="2024-08-26T13:14:29.528" v="7" actId="1076"/>
          <ac:spMkLst>
            <pc:docMk/>
            <pc:sldMk cId="501604102" sldId="1713476523"/>
            <ac:spMk id="4" creationId="{6CF22796-9FD8-E6B1-5B54-2FFEF2C25FFB}"/>
          </ac:spMkLst>
        </pc:spChg>
      </pc:sldChg>
      <pc:sldChg chg="modSp">
        <pc:chgData name="Ali, Azeemushan" userId="S::azeemushanali@presidio.com::a9ea1b54-1871-4118-899f-fbedd19267af" providerId="AD" clId="Web-{73EA983A-2F81-65AE-4802-412A07723A99}" dt="2024-08-26T13:14:34.653" v="8" actId="1076"/>
        <pc:sldMkLst>
          <pc:docMk/>
          <pc:sldMk cId="2879103058" sldId="1713476524"/>
        </pc:sldMkLst>
        <pc:spChg chg="mod">
          <ac:chgData name="Ali, Azeemushan" userId="S::azeemushanali@presidio.com::a9ea1b54-1871-4118-899f-fbedd19267af" providerId="AD" clId="Web-{73EA983A-2F81-65AE-4802-412A07723A99}" dt="2024-08-26T13:14:34.653" v="8" actId="1076"/>
          <ac:spMkLst>
            <pc:docMk/>
            <pc:sldMk cId="2879103058" sldId="1713476524"/>
            <ac:spMk id="4" creationId="{9A6043D1-D4F2-4EEC-E8DC-FB7F0BC7C5A9}"/>
          </ac:spMkLst>
        </pc:spChg>
      </pc:sldChg>
      <pc:sldChg chg="addSp modSp">
        <pc:chgData name="Ali, Azeemushan" userId="S::azeemushanali@presidio.com::a9ea1b54-1871-4118-899f-fbedd19267af" providerId="AD" clId="Web-{73EA983A-2F81-65AE-4802-412A07723A99}" dt="2024-08-26T13:15:00.154" v="12" actId="1076"/>
        <pc:sldMkLst>
          <pc:docMk/>
          <pc:sldMk cId="1563468763" sldId="1713476525"/>
        </pc:sldMkLst>
        <pc:spChg chg="add mod">
          <ac:chgData name="Ali, Azeemushan" userId="S::azeemushanali@presidio.com::a9ea1b54-1871-4118-899f-fbedd19267af" providerId="AD" clId="Web-{73EA983A-2F81-65AE-4802-412A07723A99}" dt="2024-08-26T13:15:00.154" v="12" actId="1076"/>
          <ac:spMkLst>
            <pc:docMk/>
            <pc:sldMk cId="1563468763" sldId="1713476525"/>
            <ac:spMk id="2" creationId="{7A30ED39-F430-D070-9BFA-42BF685FBFE5}"/>
          </ac:spMkLst>
        </pc:spChg>
      </pc:sldChg>
      <pc:sldChg chg="addSp delSp modSp">
        <pc:chgData name="Ali, Azeemushan" userId="S::azeemushanali@presidio.com::a9ea1b54-1871-4118-899f-fbedd19267af" providerId="AD" clId="Web-{73EA983A-2F81-65AE-4802-412A07723A99}" dt="2024-08-26T13:17:22.923" v="28"/>
        <pc:sldMkLst>
          <pc:docMk/>
          <pc:sldMk cId="611409001" sldId="1713476527"/>
        </pc:sldMkLst>
        <pc:spChg chg="mod">
          <ac:chgData name="Ali, Azeemushan" userId="S::azeemushanali@presidio.com::a9ea1b54-1871-4118-899f-fbedd19267af" providerId="AD" clId="Web-{73EA983A-2F81-65AE-4802-412A07723A99}" dt="2024-08-26T13:17:20.376" v="27" actId="20577"/>
          <ac:spMkLst>
            <pc:docMk/>
            <pc:sldMk cId="611409001" sldId="1713476527"/>
            <ac:spMk id="3" creationId="{2DED24B7-A6B5-921C-AE02-67C303703919}"/>
          </ac:spMkLst>
        </pc:spChg>
        <pc:spChg chg="del">
          <ac:chgData name="Ali, Azeemushan" userId="S::azeemushanali@presidio.com::a9ea1b54-1871-4118-899f-fbedd19267af" providerId="AD" clId="Web-{73EA983A-2F81-65AE-4802-412A07723A99}" dt="2024-08-26T13:17:09.454" v="23"/>
          <ac:spMkLst>
            <pc:docMk/>
            <pc:sldMk cId="611409001" sldId="1713476527"/>
            <ac:spMk id="4" creationId="{CC4E3407-BEBE-D631-370B-B1AE6290F7E5}"/>
          </ac:spMkLst>
        </pc:spChg>
        <pc:spChg chg="add">
          <ac:chgData name="Ali, Azeemushan" userId="S::azeemushanali@presidio.com::a9ea1b54-1871-4118-899f-fbedd19267af" providerId="AD" clId="Web-{73EA983A-2F81-65AE-4802-412A07723A99}" dt="2024-08-26T13:17:22.923" v="28"/>
          <ac:spMkLst>
            <pc:docMk/>
            <pc:sldMk cId="611409001" sldId="1713476527"/>
            <ac:spMk id="6" creationId="{8E30432D-40CE-FAB6-0407-143C456C561E}"/>
          </ac:spMkLst>
        </pc:spChg>
      </pc:sldChg>
      <pc:sldChg chg="addSp">
        <pc:chgData name="Ali, Azeemushan" userId="S::azeemushanali@presidio.com::a9ea1b54-1871-4118-899f-fbedd19267af" providerId="AD" clId="Web-{73EA983A-2F81-65AE-4802-412A07723A99}" dt="2024-08-26T13:16:56.548" v="22"/>
        <pc:sldMkLst>
          <pc:docMk/>
          <pc:sldMk cId="3744157636" sldId="1713476529"/>
        </pc:sldMkLst>
        <pc:spChg chg="add">
          <ac:chgData name="Ali, Azeemushan" userId="S::azeemushanali@presidio.com::a9ea1b54-1871-4118-899f-fbedd19267af" providerId="AD" clId="Web-{73EA983A-2F81-65AE-4802-412A07723A99}" dt="2024-08-26T13:16:56.548" v="22"/>
          <ac:spMkLst>
            <pc:docMk/>
            <pc:sldMk cId="3744157636" sldId="1713476529"/>
            <ac:spMk id="9" creationId="{ED9F6F54-BB68-43CE-1360-AE625984593B}"/>
          </ac:spMkLst>
        </pc:spChg>
      </pc:sldChg>
      <pc:sldChg chg="addSp">
        <pc:chgData name="Ali, Azeemushan" userId="S::azeemushanali@presidio.com::a9ea1b54-1871-4118-899f-fbedd19267af" providerId="AD" clId="Web-{73EA983A-2F81-65AE-4802-412A07723A99}" dt="2024-08-26T13:16:53.188" v="21"/>
        <pc:sldMkLst>
          <pc:docMk/>
          <pc:sldMk cId="185336679" sldId="1713476530"/>
        </pc:sldMkLst>
        <pc:spChg chg="add">
          <ac:chgData name="Ali, Azeemushan" userId="S::azeemushanali@presidio.com::a9ea1b54-1871-4118-899f-fbedd19267af" providerId="AD" clId="Web-{73EA983A-2F81-65AE-4802-412A07723A99}" dt="2024-08-26T13:16:53.188" v="21"/>
          <ac:spMkLst>
            <pc:docMk/>
            <pc:sldMk cId="185336679" sldId="1713476530"/>
            <ac:spMk id="6" creationId="{018A2A40-2E9F-E542-A7F1-325593F63DC0}"/>
          </ac:spMkLst>
        </pc:spChg>
      </pc:sldChg>
      <pc:sldChg chg="modSp">
        <pc:chgData name="Ali, Azeemushan" userId="S::azeemushanali@presidio.com::a9ea1b54-1871-4118-899f-fbedd19267af" providerId="AD" clId="Web-{73EA983A-2F81-65AE-4802-412A07723A99}" dt="2024-08-26T13:16:49.235" v="20" actId="1076"/>
        <pc:sldMkLst>
          <pc:docMk/>
          <pc:sldMk cId="3318098519" sldId="1713476531"/>
        </pc:sldMkLst>
        <pc:spChg chg="mod">
          <ac:chgData name="Ali, Azeemushan" userId="S::azeemushanali@presidio.com::a9ea1b54-1871-4118-899f-fbedd19267af" providerId="AD" clId="Web-{73EA983A-2F81-65AE-4802-412A07723A99}" dt="2024-08-26T13:16:49.235" v="20" actId="1076"/>
          <ac:spMkLst>
            <pc:docMk/>
            <pc:sldMk cId="3318098519" sldId="1713476531"/>
            <ac:spMk id="4" creationId="{ED4655E9-D795-CE32-8467-BCC0C09DFE61}"/>
          </ac:spMkLst>
        </pc:spChg>
      </pc:sldChg>
      <pc:sldChg chg="addSp">
        <pc:chgData name="Ali, Azeemushan" userId="S::azeemushanali@presidio.com::a9ea1b54-1871-4118-899f-fbedd19267af" providerId="AD" clId="Web-{73EA983A-2F81-65AE-4802-412A07723A99}" dt="2024-08-26T13:16:40.032" v="19"/>
        <pc:sldMkLst>
          <pc:docMk/>
          <pc:sldMk cId="581992553" sldId="1713476532"/>
        </pc:sldMkLst>
        <pc:spChg chg="add">
          <ac:chgData name="Ali, Azeemushan" userId="S::azeemushanali@presidio.com::a9ea1b54-1871-4118-899f-fbedd19267af" providerId="AD" clId="Web-{73EA983A-2F81-65AE-4802-412A07723A99}" dt="2024-08-26T13:16:40.032" v="19"/>
          <ac:spMkLst>
            <pc:docMk/>
            <pc:sldMk cId="581992553" sldId="1713476532"/>
            <ac:spMk id="9" creationId="{EF49DED0-7DEA-8554-8D84-F5B3AAB2D303}"/>
          </ac:spMkLst>
        </pc:spChg>
      </pc:sldChg>
      <pc:sldChg chg="modSp">
        <pc:chgData name="Ali, Azeemushan" userId="S::azeemushanali@presidio.com::a9ea1b54-1871-4118-899f-fbedd19267af" providerId="AD" clId="Web-{73EA983A-2F81-65AE-4802-412A07723A99}" dt="2024-08-26T13:16:26.641" v="16" actId="1076"/>
        <pc:sldMkLst>
          <pc:docMk/>
          <pc:sldMk cId="788417164" sldId="1713476533"/>
        </pc:sldMkLst>
        <pc:spChg chg="mod">
          <ac:chgData name="Ali, Azeemushan" userId="S::azeemushanali@presidio.com::a9ea1b54-1871-4118-899f-fbedd19267af" providerId="AD" clId="Web-{73EA983A-2F81-65AE-4802-412A07723A99}" dt="2024-08-26T13:16:26.641" v="16" actId="1076"/>
          <ac:spMkLst>
            <pc:docMk/>
            <pc:sldMk cId="788417164" sldId="1713476533"/>
            <ac:spMk id="4" creationId="{0584FA7E-A244-948C-E4FC-FB1073CADBF4}"/>
          </ac:spMkLst>
        </pc:spChg>
      </pc:sldChg>
      <pc:sldChg chg="addSp modSp">
        <pc:chgData name="Ali, Azeemushan" userId="S::azeemushanali@presidio.com::a9ea1b54-1871-4118-899f-fbedd19267af" providerId="AD" clId="Web-{73EA983A-2F81-65AE-4802-412A07723A99}" dt="2024-08-26T13:16:34.969" v="18" actId="1076"/>
        <pc:sldMkLst>
          <pc:docMk/>
          <pc:sldMk cId="551433332" sldId="1713476534"/>
        </pc:sldMkLst>
        <pc:spChg chg="add mod">
          <ac:chgData name="Ali, Azeemushan" userId="S::azeemushanali@presidio.com::a9ea1b54-1871-4118-899f-fbedd19267af" providerId="AD" clId="Web-{73EA983A-2F81-65AE-4802-412A07723A99}" dt="2024-08-26T13:16:34.969" v="18" actId="1076"/>
          <ac:spMkLst>
            <pc:docMk/>
            <pc:sldMk cId="551433332" sldId="1713476534"/>
            <ac:spMk id="3" creationId="{437D8976-A53B-5D37-B98B-93D851DA36A9}"/>
          </ac:spMkLst>
        </pc:spChg>
      </pc:sldChg>
      <pc:sldMasterChg chg="mod modSldLayout">
        <pc:chgData name="Ali, Azeemushan" userId="S::azeemushanali@presidio.com::a9ea1b54-1871-4118-899f-fbedd19267af" providerId="AD" clId="Web-{73EA983A-2F81-65AE-4802-412A07723A99}" dt="2024-08-26T13:15:49.358" v="15"/>
        <pc:sldMasterMkLst>
          <pc:docMk/>
          <pc:sldMasterMk cId="3688036796" sldId="2147483648"/>
        </pc:sldMasterMkLst>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117555107" sldId="2147483649"/>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4100875978" sldId="2147483650"/>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807571990" sldId="2147483651"/>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236959850" sldId="2147483652"/>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305947686" sldId="2147483654"/>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2753108201" sldId="2147483655"/>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622971242" sldId="2147483656"/>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3594264331" sldId="2147483658"/>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4224724388" sldId="2147483660"/>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388506402" sldId="2147483662"/>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351173216" sldId="2147483668"/>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988244685" sldId="2147483677"/>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3556640428" sldId="2147483678"/>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2543847570" sldId="2147483679"/>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258523832" sldId="2147483680"/>
          </pc:sldLayoutMkLst>
        </pc:sldLayoutChg>
        <pc:sldLayoutChg chg="mod">
          <pc:chgData name="Ali, Azeemushan" userId="S::azeemushanali@presidio.com::a9ea1b54-1871-4118-899f-fbedd19267af" providerId="AD" clId="Web-{73EA983A-2F81-65AE-4802-412A07723A99}" dt="2024-08-26T13:15:49.358" v="15"/>
          <pc:sldLayoutMkLst>
            <pc:docMk/>
            <pc:sldMasterMk cId="3688036796" sldId="2147483648"/>
            <pc:sldLayoutMk cId="1185650653" sldId="214748368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237CF-F718-D34A-891B-79C52356B8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A3AB7B20-199D-3B4E-915C-4A211DD1E1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5D8AF2-7F0C-B544-9A75-D1BD55689260}" type="datetimeFigureOut">
              <a:rPr lang="en-US" smtClean="0">
                <a:latin typeface="Arial" panose="020B0604020202020204" pitchFamily="34" charset="0"/>
              </a:rPr>
              <a:t>8/29/2024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A7DFEEA6-E37A-954B-BB26-A2A59F7C5B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ED8A6103-5618-6148-BA6C-FD75D97FE0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720D15-75D5-1B4C-99A1-6CF932A3A47E}"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15480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99A02FFF-13F5-354B-B9AE-00B16793C13F}" type="datetimeFigureOut">
              <a:rPr lang="en-US" smtClean="0"/>
              <a:pPr/>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1C0F50B2-CB33-4249-B2AB-7FF8596952FC}" type="slidenum">
              <a:rPr lang="en-US" smtClean="0"/>
              <a:pPr/>
              <a:t>‹#›</a:t>
            </a:fld>
            <a:endParaRPr lang="en-US"/>
          </a:p>
        </p:txBody>
      </p:sp>
    </p:spTree>
    <p:extLst>
      <p:ext uri="{BB962C8B-B14F-4D97-AF65-F5344CB8AC3E}">
        <p14:creationId xmlns:p14="http://schemas.microsoft.com/office/powerpoint/2010/main" val="291541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1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503872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5551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0820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757719" y="2212262"/>
            <a:ext cx="5913669" cy="2495550"/>
          </a:xfrm>
        </p:spPr>
        <p:txBody>
          <a:bodyPr anchor="ctr">
            <a:normAutofit/>
          </a:bodyPr>
          <a:lstStyle>
            <a:lvl1pPr algn="l">
              <a:defRPr sz="4800" b="1">
                <a:solidFill>
                  <a:schemeClr val="bg1"/>
                </a:solidFill>
              </a:defRPr>
            </a:lvl1pPr>
          </a:lstStyle>
          <a:p>
            <a:r>
              <a:rPr lang="en-GB"/>
              <a:t>Click to edit Master title style</a:t>
            </a:r>
            <a:endParaRPr lang="en-US"/>
          </a:p>
        </p:txBody>
      </p:sp>
      <p:sp>
        <p:nvSpPr>
          <p:cNvPr id="9" name="Rectangle 8">
            <a:extLst>
              <a:ext uri="{FF2B5EF4-FFF2-40B4-BE49-F238E27FC236}">
                <a16:creationId xmlns:a16="http://schemas.microsoft.com/office/drawing/2014/main" id="{7677521F-CA41-3349-A979-B92FC9D11EFA}"/>
              </a:ext>
            </a:extLst>
          </p:cNvPr>
          <p:cNvSpPr/>
          <p:nvPr userDrawn="1"/>
        </p:nvSpPr>
        <p:spPr>
          <a:xfrm>
            <a:off x="897640" y="1662436"/>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BF7111F-64BB-2942-918D-AA61750291FC}"/>
              </a:ext>
            </a:extLst>
          </p:cNvPr>
          <p:cNvSpPr>
            <a:spLocks noGrp="1"/>
          </p:cNvSpPr>
          <p:nvPr>
            <p:ph type="pic" sz="quarter" idx="10" hasCustomPrompt="1"/>
          </p:nvPr>
        </p:nvSpPr>
        <p:spPr>
          <a:xfrm>
            <a:off x="8465905" y="2373817"/>
            <a:ext cx="2117974" cy="2115990"/>
          </a:xfrm>
          <a:prstGeom prst="ellipse">
            <a:avLst/>
          </a:prstGeom>
        </p:spPr>
        <p:txBody>
          <a:bodyPr anchor="ctr">
            <a:normAutofit/>
          </a:bodyPr>
          <a:lstStyle>
            <a:lvl1pPr marL="0" indent="0" algn="ctr">
              <a:buNone/>
              <a:defRPr sz="12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511732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3BDA60-7599-314C-A4A1-E40BDBCBCCB4}"/>
              </a:ext>
            </a:extLst>
          </p:cNvPr>
          <p:cNvSpPr/>
          <p:nvPr/>
        </p:nvSpPr>
        <p:spPr>
          <a:xfrm>
            <a:off x="896938" y="1662113"/>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757720" y="2212262"/>
            <a:ext cx="5783040" cy="2495550"/>
          </a:xfrm>
        </p:spPr>
        <p:txBody>
          <a:bodyPr>
            <a:normAutofit/>
          </a:bodyPr>
          <a:lstStyle>
            <a:lvl1pPr algn="l">
              <a:defRPr sz="480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8465905" y="2373817"/>
            <a:ext cx="2117974" cy="2115990"/>
          </a:xfrm>
          <a:prstGeom prst="ellipse">
            <a:avLst/>
          </a:prstGeom>
        </p:spPr>
        <p:txBody>
          <a:bodyPr rtlCol="0" anchor="ctr">
            <a:normAutofit/>
          </a:bodyPr>
          <a:lstStyle>
            <a:lvl1pPr marL="0" indent="0" algn="ctr">
              <a:buNone/>
              <a:defRPr sz="1200">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198824468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CB05-224A-0346-975F-00A282C7F497}"/>
              </a:ext>
            </a:extLst>
          </p:cNvPr>
          <p:cNvSpPr>
            <a:spLocks noGrp="1"/>
          </p:cNvSpPr>
          <p:nvPr>
            <p:ph type="title" hasCustomPrompt="1"/>
          </p:nvPr>
        </p:nvSpPr>
        <p:spPr>
          <a:xfrm>
            <a:off x="831850" y="1685925"/>
            <a:ext cx="6092825" cy="1990725"/>
          </a:xfrm>
        </p:spPr>
        <p:txBody>
          <a:bodyPr anchor="b"/>
          <a:lstStyle>
            <a:lvl1pPr>
              <a:defRPr sz="6000"/>
            </a:lvl1pPr>
          </a:lstStyle>
          <a:p>
            <a:r>
              <a:rPr lang="en-US"/>
              <a:t>Click to add Chapter title</a:t>
            </a:r>
          </a:p>
        </p:txBody>
      </p:sp>
      <p:sp>
        <p:nvSpPr>
          <p:cNvPr id="3" name="Text Placeholder 2">
            <a:extLst>
              <a:ext uri="{FF2B5EF4-FFF2-40B4-BE49-F238E27FC236}">
                <a16:creationId xmlns:a16="http://schemas.microsoft.com/office/drawing/2014/main" id="{7B4DF266-627C-9640-953A-219268AFE48B}"/>
              </a:ext>
            </a:extLst>
          </p:cNvPr>
          <p:cNvSpPr>
            <a:spLocks noGrp="1"/>
          </p:cNvSpPr>
          <p:nvPr>
            <p:ph type="body" idx="1" hasCustomPrompt="1"/>
          </p:nvPr>
        </p:nvSpPr>
        <p:spPr>
          <a:xfrm>
            <a:off x="898525" y="3922714"/>
            <a:ext cx="6083300" cy="7921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subtext</a:t>
            </a:r>
          </a:p>
        </p:txBody>
      </p:sp>
      <p:cxnSp>
        <p:nvCxnSpPr>
          <p:cNvPr id="10" name="Straight Connector 9">
            <a:extLst>
              <a:ext uri="{FF2B5EF4-FFF2-40B4-BE49-F238E27FC236}">
                <a16:creationId xmlns:a16="http://schemas.microsoft.com/office/drawing/2014/main" id="{330AB682-DB17-AD4A-8263-9BA52CF4E3FB}"/>
              </a:ext>
            </a:extLst>
          </p:cNvPr>
          <p:cNvCxnSpPr/>
          <p:nvPr userDrawn="1"/>
        </p:nvCxnSpPr>
        <p:spPr>
          <a:xfrm>
            <a:off x="1009650" y="3790950"/>
            <a:ext cx="39052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94EE29-B8BC-B04B-A1C3-A7F618959D73}"/>
              </a:ext>
            </a:extLst>
          </p:cNvPr>
          <p:cNvSpPr>
            <a:spLocks noGrp="1"/>
          </p:cNvSpPr>
          <p:nvPr>
            <p:ph type="pic" sz="quarter" idx="10" hasCustomPrompt="1"/>
          </p:nvPr>
        </p:nvSpPr>
        <p:spPr>
          <a:xfrm>
            <a:off x="6017035" y="-9834"/>
            <a:ext cx="5988152" cy="6907163"/>
          </a:xfrm>
          <a:custGeom>
            <a:avLst/>
            <a:gdLst>
              <a:gd name="connsiteX0" fmla="*/ 0 w 6656746"/>
              <a:gd name="connsiteY0" fmla="*/ 0 h 6858000"/>
              <a:gd name="connsiteX1" fmla="*/ 3248159 w 6656746"/>
              <a:gd name="connsiteY1" fmla="*/ 0 h 6858000"/>
              <a:gd name="connsiteX2" fmla="*/ 6656746 w 6656746"/>
              <a:gd name="connsiteY2" fmla="*/ 3429000 h 6858000"/>
              <a:gd name="connsiteX3" fmla="*/ 3248159 w 6656746"/>
              <a:gd name="connsiteY3" fmla="*/ 6858000 h 6858000"/>
              <a:gd name="connsiteX4" fmla="*/ 0 w 6656746"/>
              <a:gd name="connsiteY4" fmla="*/ 6858000 h 6858000"/>
              <a:gd name="connsiteX5" fmla="*/ 3408587 w 6656746"/>
              <a:gd name="connsiteY5" fmla="*/ 3429000 h 6858000"/>
              <a:gd name="connsiteX6" fmla="*/ 0 w 6656746"/>
              <a:gd name="connsiteY6" fmla="*/ 0 h 6858000"/>
              <a:gd name="connsiteX0" fmla="*/ 0 w 6656746"/>
              <a:gd name="connsiteY0" fmla="*/ 0 h 6858000"/>
              <a:gd name="connsiteX1" fmla="*/ 3248159 w 6656746"/>
              <a:gd name="connsiteY1" fmla="*/ 0 h 6858000"/>
              <a:gd name="connsiteX2" fmla="*/ 6656746 w 6656746"/>
              <a:gd name="connsiteY2" fmla="*/ 3429000 h 6858000"/>
              <a:gd name="connsiteX3" fmla="*/ 5103249 w 6656746"/>
              <a:gd name="connsiteY3" fmla="*/ 4975123 h 6858000"/>
              <a:gd name="connsiteX4" fmla="*/ 3248159 w 6656746"/>
              <a:gd name="connsiteY4" fmla="*/ 6858000 h 6858000"/>
              <a:gd name="connsiteX5" fmla="*/ 0 w 6656746"/>
              <a:gd name="connsiteY5" fmla="*/ 6858000 h 6858000"/>
              <a:gd name="connsiteX6" fmla="*/ 3408587 w 6656746"/>
              <a:gd name="connsiteY6" fmla="*/ 3429000 h 6858000"/>
              <a:gd name="connsiteX7" fmla="*/ 0 w 6656746"/>
              <a:gd name="connsiteY7" fmla="*/ 0 h 6858000"/>
              <a:gd name="connsiteX0" fmla="*/ 0 w 6656746"/>
              <a:gd name="connsiteY0" fmla="*/ 0 h 6858000"/>
              <a:gd name="connsiteX1" fmla="*/ 3248159 w 6656746"/>
              <a:gd name="connsiteY1" fmla="*/ 0 h 6858000"/>
              <a:gd name="connsiteX2" fmla="*/ 5299894 w 6656746"/>
              <a:gd name="connsiteY2" fmla="*/ 2084439 h 6858000"/>
              <a:gd name="connsiteX3" fmla="*/ 6656746 w 6656746"/>
              <a:gd name="connsiteY3" fmla="*/ 3429000 h 6858000"/>
              <a:gd name="connsiteX4" fmla="*/ 5103249 w 6656746"/>
              <a:gd name="connsiteY4" fmla="*/ 4975123 h 6858000"/>
              <a:gd name="connsiteX5" fmla="*/ 3248159 w 6656746"/>
              <a:gd name="connsiteY5" fmla="*/ 6858000 h 6858000"/>
              <a:gd name="connsiteX6" fmla="*/ 0 w 6656746"/>
              <a:gd name="connsiteY6" fmla="*/ 6858000 h 6858000"/>
              <a:gd name="connsiteX7" fmla="*/ 3408587 w 6656746"/>
              <a:gd name="connsiteY7" fmla="*/ 3429000 h 6858000"/>
              <a:gd name="connsiteX8" fmla="*/ 0 w 6656746"/>
              <a:gd name="connsiteY8" fmla="*/ 0 h 6858000"/>
              <a:gd name="connsiteX0" fmla="*/ 0 w 5299894"/>
              <a:gd name="connsiteY0" fmla="*/ 0 h 6858000"/>
              <a:gd name="connsiteX1" fmla="*/ 3248159 w 5299894"/>
              <a:gd name="connsiteY1" fmla="*/ 0 h 6858000"/>
              <a:gd name="connsiteX2" fmla="*/ 5299894 w 5299894"/>
              <a:gd name="connsiteY2" fmla="*/ 2084439 h 6858000"/>
              <a:gd name="connsiteX3" fmla="*/ 5103249 w 5299894"/>
              <a:gd name="connsiteY3" fmla="*/ 4975123 h 6858000"/>
              <a:gd name="connsiteX4" fmla="*/ 3248159 w 5299894"/>
              <a:gd name="connsiteY4" fmla="*/ 6858000 h 6858000"/>
              <a:gd name="connsiteX5" fmla="*/ 0 w 5299894"/>
              <a:gd name="connsiteY5" fmla="*/ 6858000 h 6858000"/>
              <a:gd name="connsiteX6" fmla="*/ 3408587 w 5299894"/>
              <a:gd name="connsiteY6" fmla="*/ 3429000 h 6858000"/>
              <a:gd name="connsiteX7" fmla="*/ 0 w 5299894"/>
              <a:gd name="connsiteY7" fmla="*/ 0 h 6858000"/>
              <a:gd name="connsiteX0" fmla="*/ 0 w 5880987"/>
              <a:gd name="connsiteY0" fmla="*/ 0 h 6858000"/>
              <a:gd name="connsiteX1" fmla="*/ 3248159 w 5880987"/>
              <a:gd name="connsiteY1" fmla="*/ 0 h 6858000"/>
              <a:gd name="connsiteX2" fmla="*/ 5299894 w 5880987"/>
              <a:gd name="connsiteY2" fmla="*/ 2084439 h 6858000"/>
              <a:gd name="connsiteX3" fmla="*/ 5879997 w 5880987"/>
              <a:gd name="connsiteY3" fmla="*/ 3451123 h 6858000"/>
              <a:gd name="connsiteX4" fmla="*/ 5103249 w 5880987"/>
              <a:gd name="connsiteY4" fmla="*/ 4975123 h 6858000"/>
              <a:gd name="connsiteX5" fmla="*/ 3248159 w 5880987"/>
              <a:gd name="connsiteY5" fmla="*/ 6858000 h 6858000"/>
              <a:gd name="connsiteX6" fmla="*/ 0 w 5880987"/>
              <a:gd name="connsiteY6" fmla="*/ 6858000 h 6858000"/>
              <a:gd name="connsiteX7" fmla="*/ 3408587 w 5880987"/>
              <a:gd name="connsiteY7" fmla="*/ 3429000 h 6858000"/>
              <a:gd name="connsiteX8" fmla="*/ 0 w 588098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198998 w 5879997"/>
              <a:gd name="connsiteY1" fmla="*/ 29497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60 w 5879997"/>
              <a:gd name="connsiteY1" fmla="*/ 39329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18663 w 5879997"/>
              <a:gd name="connsiteY1" fmla="*/ 19664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29497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29497 w 5909494"/>
              <a:gd name="connsiteY8" fmla="*/ 0 h 6867833"/>
              <a:gd name="connsiteX0" fmla="*/ 19665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19665 w 5909494"/>
              <a:gd name="connsiteY8" fmla="*/ 0 h 6867833"/>
              <a:gd name="connsiteX0" fmla="*/ 19665 w 5909494"/>
              <a:gd name="connsiteY0" fmla="*/ 1 h 6867834"/>
              <a:gd name="connsiteX1" fmla="*/ 3228496 w 5909494"/>
              <a:gd name="connsiteY1" fmla="*/ 0 h 6867834"/>
              <a:gd name="connsiteX2" fmla="*/ 5329391 w 5909494"/>
              <a:gd name="connsiteY2" fmla="*/ 2084440 h 6867834"/>
              <a:gd name="connsiteX3" fmla="*/ 5909494 w 5909494"/>
              <a:gd name="connsiteY3" fmla="*/ 3451124 h 6867834"/>
              <a:gd name="connsiteX4" fmla="*/ 5132746 w 5909494"/>
              <a:gd name="connsiteY4" fmla="*/ 4975124 h 6867834"/>
              <a:gd name="connsiteX5" fmla="*/ 3277656 w 5909494"/>
              <a:gd name="connsiteY5" fmla="*/ 6858001 h 6867834"/>
              <a:gd name="connsiteX6" fmla="*/ 0 w 5909494"/>
              <a:gd name="connsiteY6" fmla="*/ 6867834 h 6867834"/>
              <a:gd name="connsiteX7" fmla="*/ 3438084 w 5909494"/>
              <a:gd name="connsiteY7" fmla="*/ 3429001 h 6867834"/>
              <a:gd name="connsiteX8" fmla="*/ 19665 w 5909494"/>
              <a:gd name="connsiteY8" fmla="*/ 1 h 6867834"/>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87245 w 5958655"/>
              <a:gd name="connsiteY7" fmla="*/ 3429001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07153 w 5958655"/>
              <a:gd name="connsiteY5" fmla="*/ 6887498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77413 w 5988152"/>
              <a:gd name="connsiteY7" fmla="*/ 3438834 h 6887499"/>
              <a:gd name="connsiteX8" fmla="*/ 68826 w 5988152"/>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57748 w 5988152"/>
              <a:gd name="connsiteY7" fmla="*/ 3429002 h 6887499"/>
              <a:gd name="connsiteX8" fmla="*/ 68826 w 5988152"/>
              <a:gd name="connsiteY8" fmla="*/ 1 h 6887499"/>
              <a:gd name="connsiteX0" fmla="*/ 68826 w 5988152"/>
              <a:gd name="connsiteY0" fmla="*/ 1 h 6897330"/>
              <a:gd name="connsiteX1" fmla="*/ 3277657 w 5988152"/>
              <a:gd name="connsiteY1" fmla="*/ 0 h 6897330"/>
              <a:gd name="connsiteX2" fmla="*/ 5378552 w 5988152"/>
              <a:gd name="connsiteY2" fmla="*/ 2084440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1 h 6897330"/>
              <a:gd name="connsiteX1" fmla="*/ 3277657 w 5988152"/>
              <a:gd name="connsiteY1" fmla="*/ 0 h 6897330"/>
              <a:gd name="connsiteX2" fmla="*/ 5368719 w 5988152"/>
              <a:gd name="connsiteY2" fmla="*/ 2054943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9834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68826 w 5988152"/>
              <a:gd name="connsiteY8" fmla="*/ 9834 h 6907163"/>
              <a:gd name="connsiteX0" fmla="*/ 29497 w 5988152"/>
              <a:gd name="connsiteY0" fmla="*/ 2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29497 w 5988152"/>
              <a:gd name="connsiteY8" fmla="*/ 2 h 69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8152" h="6907163">
                <a:moveTo>
                  <a:pt x="29497" y="2"/>
                </a:moveTo>
                <a:lnTo>
                  <a:pt x="3297321" y="0"/>
                </a:lnTo>
                <a:lnTo>
                  <a:pt x="5368719" y="2064776"/>
                </a:lnTo>
                <a:cubicBezTo>
                  <a:pt x="5555532" y="2284363"/>
                  <a:pt x="5958656" y="2631770"/>
                  <a:pt x="5988152" y="3460957"/>
                </a:cubicBezTo>
                <a:cubicBezTo>
                  <a:pt x="5896384" y="4185267"/>
                  <a:pt x="5716127" y="4388466"/>
                  <a:pt x="5181907" y="4984957"/>
                </a:cubicBezTo>
                <a:lnTo>
                  <a:pt x="3336650" y="6907163"/>
                </a:lnTo>
                <a:lnTo>
                  <a:pt x="0" y="6897332"/>
                </a:lnTo>
                <a:lnTo>
                  <a:pt x="3457748" y="3438835"/>
                </a:lnTo>
                <a:lnTo>
                  <a:pt x="29497" y="2"/>
                </a:lnTo>
                <a:close/>
              </a:path>
            </a:pathLst>
          </a:custGeom>
        </p:spPr>
        <p:txBody>
          <a:bodyPr anchor="ctr">
            <a:normAutofit/>
          </a:bodyPr>
          <a:lstStyle>
            <a:lvl1pPr marL="0" indent="0" algn="r">
              <a:buNone/>
              <a:defRPr sz="1200">
                <a:solidFill>
                  <a:schemeClr val="bg1"/>
                </a:solidFill>
              </a:defRPr>
            </a:lvl1pPr>
          </a:lstStyle>
          <a:p>
            <a:r>
              <a:rPr lang="en-US"/>
              <a:t>Optional image placeholder  </a:t>
            </a:r>
          </a:p>
        </p:txBody>
      </p:sp>
    </p:spTree>
    <p:extLst>
      <p:ext uri="{BB962C8B-B14F-4D97-AF65-F5344CB8AC3E}">
        <p14:creationId xmlns:p14="http://schemas.microsoft.com/office/powerpoint/2010/main" val="8075719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2047875"/>
            <a:ext cx="10763250" cy="2495550"/>
          </a:xfrm>
        </p:spPr>
        <p:txBody>
          <a:bodyPr anchor="t">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1733550"/>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2A984374-E8BD-934B-B3E1-DA4F1A05ABC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212C16EB-8D34-2246-8B97-962D2F45F1F5}"/>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F83E5C18-7058-A14C-A8BB-B38F880016C2}"/>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9268FA8F-AF06-2F4B-A2E6-8618708C26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0594768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rge Quote w-Subtex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1219199"/>
            <a:ext cx="10763250" cy="1876425"/>
          </a:xfrm>
        </p:spPr>
        <p:txBody>
          <a:bodyPr anchor="b">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3362325"/>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E310262-8E9A-3542-8783-B41D670E47F3}"/>
              </a:ext>
            </a:extLst>
          </p:cNvPr>
          <p:cNvSpPr>
            <a:spLocks noGrp="1"/>
          </p:cNvSpPr>
          <p:nvPr>
            <p:ph type="subTitle" idx="1" hasCustomPrompt="1"/>
          </p:nvPr>
        </p:nvSpPr>
        <p:spPr>
          <a:xfrm>
            <a:off x="2249276" y="3716632"/>
            <a:ext cx="7647200" cy="116016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sp>
        <p:nvSpPr>
          <p:cNvPr id="10" name="Slide Number Placeholder 5">
            <a:extLst>
              <a:ext uri="{FF2B5EF4-FFF2-40B4-BE49-F238E27FC236}">
                <a16:creationId xmlns:a16="http://schemas.microsoft.com/office/drawing/2014/main" id="{92881739-E377-AD4C-97A0-24289D0284A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0AF9B339-C862-6640-A557-63D17892F6B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6" name="Straight Connector 15">
            <a:extLst>
              <a:ext uri="{FF2B5EF4-FFF2-40B4-BE49-F238E27FC236}">
                <a16:creationId xmlns:a16="http://schemas.microsoft.com/office/drawing/2014/main" id="{7AB149C5-6A8E-CD45-8463-E80D36F31445}"/>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2315CF77-EC03-E546-8927-EAE39FF86E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25852383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A1996DB0-64D5-18D6-B441-5F188F7761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64870"/>
            <a:ext cx="12192000" cy="4734045"/>
          </a:xfrm>
          <a:prstGeom prst="rect">
            <a:avLst/>
          </a:prstGeom>
        </p:spPr>
      </p:pic>
      <p:sp>
        <p:nvSpPr>
          <p:cNvPr id="4" name="Rectangle 3">
            <a:extLst>
              <a:ext uri="{FF2B5EF4-FFF2-40B4-BE49-F238E27FC236}">
                <a16:creationId xmlns:a16="http://schemas.microsoft.com/office/drawing/2014/main" id="{B202930B-2940-CF45-BEB3-0F0DF29E955B}"/>
              </a:ext>
            </a:extLst>
          </p:cNvPr>
          <p:cNvSpPr/>
          <p:nvPr/>
        </p:nvSpPr>
        <p:spPr>
          <a:xfrm>
            <a:off x="896938" y="1662113"/>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757720" y="2212262"/>
            <a:ext cx="5783040" cy="2495550"/>
          </a:xfrm>
        </p:spPr>
        <p:txBody>
          <a:bodyPr>
            <a:normAutofit/>
          </a:bodyPr>
          <a:lstStyle>
            <a:lvl1pPr algn="l">
              <a:defRPr sz="480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8465905" y="2373817"/>
            <a:ext cx="2117974" cy="2115990"/>
          </a:xfrm>
          <a:prstGeom prst="ellipse">
            <a:avLst/>
          </a:prstGeom>
        </p:spPr>
        <p:txBody>
          <a:bodyPr rtlCol="0" anchor="ctr">
            <a:normAutofit/>
          </a:bodyPr>
          <a:lstStyle>
            <a:lvl1pPr marL="0" indent="0" algn="ctr">
              <a:buNone/>
              <a:defRPr sz="1200">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118565065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rgbClr val="333333"/>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1227121"/>
            <a:ext cx="47625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404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243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Gre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787DFAF-873C-E749-975D-0F54A1DD7A1F}"/>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8" name="Picture Placeholder 7">
            <a:extLst>
              <a:ext uri="{FF2B5EF4-FFF2-40B4-BE49-F238E27FC236}">
                <a16:creationId xmlns:a16="http://schemas.microsoft.com/office/drawing/2014/main" id="{0616A542-795E-044F-9C8C-130D310B5A01}"/>
              </a:ext>
            </a:extLst>
          </p:cNvPr>
          <p:cNvSpPr>
            <a:spLocks noGrp="1"/>
          </p:cNvSpPr>
          <p:nvPr>
            <p:ph type="pic" sz="quarter" idx="10" hasCustomPrompt="1"/>
          </p:nvPr>
        </p:nvSpPr>
        <p:spPr>
          <a:xfrm flipH="1">
            <a:off x="8301805" y="3853403"/>
            <a:ext cx="3239830" cy="3004598"/>
          </a:xfrm>
          <a:custGeom>
            <a:avLst/>
            <a:gdLst>
              <a:gd name="connsiteX0" fmla="*/ 0 w 3192104"/>
              <a:gd name="connsiteY0" fmla="*/ 3239729 h 3239729"/>
              <a:gd name="connsiteX1" fmla="*/ 0 w 3192104"/>
              <a:gd name="connsiteY1" fmla="*/ 0 h 3239729"/>
              <a:gd name="connsiteX2" fmla="*/ 3192104 w 3192104"/>
              <a:gd name="connsiteY2" fmla="*/ 3239729 h 3239729"/>
              <a:gd name="connsiteX3" fmla="*/ 0 w 3192104"/>
              <a:gd name="connsiteY3" fmla="*/ 3239729 h 3239729"/>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49066 w 3241170"/>
              <a:gd name="connsiteY0" fmla="*/ 3035078 h 3035078"/>
              <a:gd name="connsiteX1" fmla="*/ 258072 w 3241170"/>
              <a:gd name="connsiteY1" fmla="*/ 0 h 3035078"/>
              <a:gd name="connsiteX2" fmla="*/ 3241170 w 3241170"/>
              <a:gd name="connsiteY2" fmla="*/ 3035078 h 3035078"/>
              <a:gd name="connsiteX3" fmla="*/ 49066 w 3241170"/>
              <a:gd name="connsiteY3" fmla="*/ 3035078 h 3035078"/>
              <a:gd name="connsiteX0" fmla="*/ 47726 w 3239830"/>
              <a:gd name="connsiteY0" fmla="*/ 3004598 h 3004598"/>
              <a:gd name="connsiteX1" fmla="*/ 261086 w 3239830"/>
              <a:gd name="connsiteY1" fmla="*/ 0 h 3004598"/>
              <a:gd name="connsiteX2" fmla="*/ 3239830 w 3239830"/>
              <a:gd name="connsiteY2" fmla="*/ 3004598 h 3004598"/>
              <a:gd name="connsiteX3" fmla="*/ 47726 w 3239830"/>
              <a:gd name="connsiteY3" fmla="*/ 3004598 h 3004598"/>
            </a:gdLst>
            <a:ahLst/>
            <a:cxnLst>
              <a:cxn ang="0">
                <a:pos x="connsiteX0" y="connsiteY0"/>
              </a:cxn>
              <a:cxn ang="0">
                <a:pos x="connsiteX1" y="connsiteY1"/>
              </a:cxn>
              <a:cxn ang="0">
                <a:pos x="connsiteX2" y="connsiteY2"/>
              </a:cxn>
              <a:cxn ang="0">
                <a:pos x="connsiteX3" y="connsiteY3"/>
              </a:cxn>
            </a:cxnLst>
            <a:rect l="l" t="t" r="r" b="b"/>
            <a:pathLst>
              <a:path w="3239830" h="3004598">
                <a:moveTo>
                  <a:pt x="47726" y="3004598"/>
                </a:moveTo>
                <a:cubicBezTo>
                  <a:pt x="-26297" y="2445751"/>
                  <a:pt x="-52423" y="1207636"/>
                  <a:pt x="261086" y="0"/>
                </a:cubicBezTo>
                <a:lnTo>
                  <a:pt x="3239830" y="3004598"/>
                </a:lnTo>
                <a:lnTo>
                  <a:pt x="47726" y="3004598"/>
                </a:lnTo>
                <a:close/>
              </a:path>
            </a:pathLst>
          </a:custGeom>
        </p:spPr>
        <p:txBody>
          <a:bodyPr anchor="ctr">
            <a:normAutofit/>
          </a:bodyPr>
          <a:lstStyle>
            <a:lvl1pPr marL="0" indent="0" algn="r">
              <a:buNone/>
              <a:defRPr sz="16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8850640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434164"/>
            <a:ext cx="6491567" cy="1985255"/>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3873444"/>
            <a:ext cx="5940863"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5917708"/>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3633437"/>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E99170A-788E-3C47-95A8-3FFB3009CDFE}"/>
              </a:ext>
            </a:extLst>
          </p:cNvPr>
          <p:cNvGrpSpPr/>
          <p:nvPr userDrawn="1"/>
        </p:nvGrpSpPr>
        <p:grpSpPr>
          <a:xfrm>
            <a:off x="672442" y="488835"/>
            <a:ext cx="2154734" cy="238118"/>
            <a:chOff x="1169102" y="2039490"/>
            <a:chExt cx="7663768" cy="846917"/>
          </a:xfrm>
          <a:solidFill>
            <a:schemeClr val="bg1"/>
          </a:solidFill>
        </p:grpSpPr>
        <p:pic>
          <p:nvPicPr>
            <p:cNvPr id="8" name="Graphic 7">
              <a:extLst>
                <a:ext uri="{FF2B5EF4-FFF2-40B4-BE49-F238E27FC236}">
                  <a16:creationId xmlns:a16="http://schemas.microsoft.com/office/drawing/2014/main" id="{9AFE01B7-6011-1E48-912D-A39C90ED9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9102" y="2238361"/>
              <a:ext cx="979797" cy="587878"/>
            </a:xfrm>
            <a:prstGeom prst="rect">
              <a:avLst/>
            </a:prstGeom>
          </p:spPr>
        </p:pic>
        <p:pic>
          <p:nvPicPr>
            <p:cNvPr id="9" name="Graphic 8">
              <a:extLst>
                <a:ext uri="{FF2B5EF4-FFF2-40B4-BE49-F238E27FC236}">
                  <a16:creationId xmlns:a16="http://schemas.microsoft.com/office/drawing/2014/main" id="{7E7E9CE2-B368-0546-AE1E-CF58847592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0920" y="2167889"/>
              <a:ext cx="783838" cy="718518"/>
            </a:xfrm>
            <a:prstGeom prst="rect">
              <a:avLst/>
            </a:prstGeom>
          </p:spPr>
        </p:pic>
        <p:pic>
          <p:nvPicPr>
            <p:cNvPr id="10" name="Graphic 9">
              <a:extLst>
                <a:ext uri="{FF2B5EF4-FFF2-40B4-BE49-F238E27FC236}">
                  <a16:creationId xmlns:a16="http://schemas.microsoft.com/office/drawing/2014/main" id="{D910692C-B9A1-C342-8C0F-B7AADFB3A2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9431" y="2039490"/>
              <a:ext cx="674971" cy="783837"/>
            </a:xfrm>
            <a:prstGeom prst="rect">
              <a:avLst/>
            </a:prstGeom>
          </p:spPr>
        </p:pic>
        <p:pic>
          <p:nvPicPr>
            <p:cNvPr id="11" name="Graphic 10">
              <a:extLst>
                <a:ext uri="{FF2B5EF4-FFF2-40B4-BE49-F238E27FC236}">
                  <a16:creationId xmlns:a16="http://schemas.microsoft.com/office/drawing/2014/main" id="{6A5A1222-4644-D248-AED5-BB3CF0F5F1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3713" y="2049644"/>
              <a:ext cx="849157" cy="827383"/>
            </a:xfrm>
            <a:prstGeom prst="rect">
              <a:avLst/>
            </a:prstGeom>
          </p:spPr>
        </p:pic>
        <p:pic>
          <p:nvPicPr>
            <p:cNvPr id="12" name="Graphic 11">
              <a:extLst>
                <a:ext uri="{FF2B5EF4-FFF2-40B4-BE49-F238E27FC236}">
                  <a16:creationId xmlns:a16="http://schemas.microsoft.com/office/drawing/2014/main" id="{F1655786-26D4-F14A-8BF1-265AC780A1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68604" y="2122503"/>
              <a:ext cx="849157" cy="740291"/>
            </a:xfrm>
            <a:prstGeom prst="rect">
              <a:avLst/>
            </a:prstGeom>
          </p:spPr>
        </p:pic>
      </p:grpSp>
    </p:spTree>
    <p:extLst>
      <p:ext uri="{BB962C8B-B14F-4D97-AF65-F5344CB8AC3E}">
        <p14:creationId xmlns:p14="http://schemas.microsoft.com/office/powerpoint/2010/main" val="254384757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1F40-9531-1947-B89E-0945A3EF4778}"/>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E55F84-BC30-1A49-8752-BC82A5D64473}"/>
              </a:ext>
            </a:extLst>
          </p:cNvPr>
          <p:cNvSpPr>
            <a:spLocks noGrp="1"/>
          </p:cNvSpPr>
          <p:nvPr>
            <p:ph idx="1"/>
          </p:nvPr>
        </p:nvSpPr>
        <p:spPr>
          <a:xfrm>
            <a:off x="695325" y="1387475"/>
            <a:ext cx="11058525"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B7EA859-DB17-884B-9273-EE11358705FE}"/>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8" name="TextBox 7">
            <a:extLst>
              <a:ext uri="{FF2B5EF4-FFF2-40B4-BE49-F238E27FC236}">
                <a16:creationId xmlns:a16="http://schemas.microsoft.com/office/drawing/2014/main" id="{1E4C2EBD-BD57-824A-8F28-D55C09CD158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0" name="Straight Connector 9">
            <a:extLst>
              <a:ext uri="{FF2B5EF4-FFF2-40B4-BE49-F238E27FC236}">
                <a16:creationId xmlns:a16="http://schemas.microsoft.com/office/drawing/2014/main" id="{AD5F566E-46FA-C741-B536-7108E3C45AAE}"/>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0288BA69-B421-F641-BAE1-59F928B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
        <p:nvSpPr>
          <p:cNvPr id="14" name="Rectangle 13">
            <a:extLst>
              <a:ext uri="{FF2B5EF4-FFF2-40B4-BE49-F238E27FC236}">
                <a16:creationId xmlns:a16="http://schemas.microsoft.com/office/drawing/2014/main" id="{0843EF82-1AD0-694C-90E1-4BADCB03E306}"/>
              </a:ext>
            </a:extLst>
          </p:cNvPr>
          <p:cNvSpPr/>
          <p:nvPr userDrawn="1"/>
        </p:nvSpPr>
        <p:spPr>
          <a:xfrm>
            <a:off x="781050" y="0"/>
            <a:ext cx="561975"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CB03EFFE-9932-5F4B-AADB-5F183ED6DA6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 y="279915"/>
            <a:ext cx="400385" cy="864831"/>
          </a:xfrm>
          <a:prstGeom prst="rect">
            <a:avLst/>
          </a:prstGeom>
        </p:spPr>
      </p:pic>
    </p:spTree>
    <p:extLst>
      <p:ext uri="{BB962C8B-B14F-4D97-AF65-F5344CB8AC3E}">
        <p14:creationId xmlns:p14="http://schemas.microsoft.com/office/powerpoint/2010/main" val="41008759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65FD4-BFC8-2645-80C5-257E7C3491FF}"/>
              </a:ext>
            </a:extLst>
          </p:cNvPr>
          <p:cNvSpPr>
            <a:spLocks noGrp="1"/>
          </p:cNvSpPr>
          <p:nvPr>
            <p:ph sz="half" idx="1"/>
          </p:nvPr>
        </p:nvSpPr>
        <p:spPr>
          <a:xfrm>
            <a:off x="685799" y="1482725"/>
            <a:ext cx="48577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E1334BC-9620-1342-AFAF-71B696757653}"/>
              </a:ext>
            </a:extLst>
          </p:cNvPr>
          <p:cNvSpPr>
            <a:spLocks noGrp="1"/>
          </p:cNvSpPr>
          <p:nvPr>
            <p:ph sz="half" idx="2"/>
          </p:nvPr>
        </p:nvSpPr>
        <p:spPr>
          <a:xfrm>
            <a:off x="6181725" y="1482725"/>
            <a:ext cx="52578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itle 1">
            <a:extLst>
              <a:ext uri="{FF2B5EF4-FFF2-40B4-BE49-F238E27FC236}">
                <a16:creationId xmlns:a16="http://schemas.microsoft.com/office/drawing/2014/main" id="{98872BA3-7806-A643-9FE8-1CB1CD1A7154}"/>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25" name="Graphic 24">
            <a:extLst>
              <a:ext uri="{FF2B5EF4-FFF2-40B4-BE49-F238E27FC236}">
                <a16:creationId xmlns:a16="http://schemas.microsoft.com/office/drawing/2014/main" id="{A180C14E-35A8-4146-A8E3-9F4B77458F8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10" name="Slide Number Placeholder 5">
            <a:extLst>
              <a:ext uri="{FF2B5EF4-FFF2-40B4-BE49-F238E27FC236}">
                <a16:creationId xmlns:a16="http://schemas.microsoft.com/office/drawing/2014/main" id="{77B8F143-7118-4D4F-8348-D631A3E33F4C}"/>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30ED0AE0-CE70-5443-B2C3-4F227BB6496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2" name="Straight Connector 11">
            <a:extLst>
              <a:ext uri="{FF2B5EF4-FFF2-40B4-BE49-F238E27FC236}">
                <a16:creationId xmlns:a16="http://schemas.microsoft.com/office/drawing/2014/main" id="{4B5FC6F1-49BF-EC46-9150-8DC7BF43D66B}"/>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20D750B-DF23-464B-B556-3EDA593337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23695985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8" name="Graphic 7">
            <a:extLst>
              <a:ext uri="{FF2B5EF4-FFF2-40B4-BE49-F238E27FC236}">
                <a16:creationId xmlns:a16="http://schemas.microsoft.com/office/drawing/2014/main" id="{D282024A-E496-2244-A065-4B34E081252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9" name="Slide Number Placeholder 5">
            <a:extLst>
              <a:ext uri="{FF2B5EF4-FFF2-40B4-BE49-F238E27FC236}">
                <a16:creationId xmlns:a16="http://schemas.microsoft.com/office/drawing/2014/main" id="{621C3A0F-DE76-1B4F-94C1-1DE85E464E59}"/>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D4C21650-0D40-9844-94AA-AAF6B8123D81}"/>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0B7B25FA-032B-9C47-BA37-B29AC7F7529D}"/>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0F449D0-EA43-0C40-BBAD-0713394FEE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6229712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16A2293-94DB-4C41-BC14-9D00ABE46DB0}"/>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7" name="TextBox 6">
            <a:extLst>
              <a:ext uri="{FF2B5EF4-FFF2-40B4-BE49-F238E27FC236}">
                <a16:creationId xmlns:a16="http://schemas.microsoft.com/office/drawing/2014/main" id="{745A33D0-E3C4-1249-A9A8-CE90075382D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8" name="Straight Connector 7">
            <a:extLst>
              <a:ext uri="{FF2B5EF4-FFF2-40B4-BE49-F238E27FC236}">
                <a16:creationId xmlns:a16="http://schemas.microsoft.com/office/drawing/2014/main" id="{10A20ED7-2A5A-2449-9797-97038E624E4F}"/>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7B471C6-DFC2-E344-BC22-1DA3C17D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5942643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2DECA-69DA-344B-9D57-C437866D46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1ED1DE-0CF0-5849-8B2C-8564B33B4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3B679027-9C37-5149-AF76-9C7C76B74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333333"/>
                </a:solidFill>
              </a:defRPr>
            </a:lvl1pPr>
          </a:lstStyle>
          <a:p>
            <a:fld id="{2FA352AA-8A82-6049-B18F-07539F444994}" type="slidenum">
              <a:rPr lang="en-US" smtClean="0"/>
              <a:pPr/>
              <a:t>‹#›</a:t>
            </a:fld>
            <a:endParaRPr lang="en-US"/>
          </a:p>
        </p:txBody>
      </p:sp>
    </p:spTree>
    <p:extLst>
      <p:ext uri="{BB962C8B-B14F-4D97-AF65-F5344CB8AC3E}">
        <p14:creationId xmlns:p14="http://schemas.microsoft.com/office/powerpoint/2010/main" val="3688036796"/>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60" r:id="rId3"/>
    <p:sldLayoutId id="2147483662" r:id="rId4"/>
    <p:sldLayoutId id="2147483679" r:id="rId5"/>
    <p:sldLayoutId id="2147483650" r:id="rId6"/>
    <p:sldLayoutId id="2147483652" r:id="rId7"/>
    <p:sldLayoutId id="2147483656" r:id="rId8"/>
    <p:sldLayoutId id="2147483658" r:id="rId9"/>
    <p:sldLayoutId id="2147483655" r:id="rId10"/>
    <p:sldLayoutId id="2147483668" r:id="rId11"/>
    <p:sldLayoutId id="2147483677" r:id="rId12"/>
    <p:sldLayoutId id="2147483651" r:id="rId13"/>
    <p:sldLayoutId id="2147483654" r:id="rId14"/>
    <p:sldLayoutId id="2147483680" r:id="rId15"/>
    <p:sldLayoutId id="2147483681" r:id="rId16"/>
  </p:sldLayoutIdLst>
  <p:hf hdr="0" ftr="0" dt="0"/>
  <p:txStyles>
    <p:titleStyle>
      <a:lvl1pPr algn="l" defTabSz="914400" rtl="0" eaLnBrk="1" latinLnBrk="0" hangingPunct="1">
        <a:lnSpc>
          <a:spcPct val="90000"/>
        </a:lnSpc>
        <a:spcBef>
          <a:spcPct val="0"/>
        </a:spcBef>
        <a:buNone/>
        <a:defRPr sz="4400" kern="1200">
          <a:solidFill>
            <a:srgbClr val="33333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defTabSz="914400" rtl="0" eaLnBrk="1" latinLnBrk="0" hangingPunct="1">
        <a:lnSpc>
          <a:spcPct val="90000"/>
        </a:lnSpc>
        <a:spcBef>
          <a:spcPts val="500"/>
        </a:spcBef>
        <a:buClr>
          <a:schemeClr val="accent5"/>
        </a:buClr>
        <a:buFont typeface="Arial" panose="020B0604020202020204" pitchFamily="34" charset="0"/>
        <a:buChar char="•"/>
        <a:tabLst/>
        <a:defRPr sz="2400" kern="1200">
          <a:solidFill>
            <a:schemeClr val="accent5"/>
          </a:solidFill>
          <a:latin typeface="+mn-lt"/>
          <a:ea typeface="+mn-ea"/>
          <a:cs typeface="+mn-cs"/>
        </a:defRPr>
      </a:lvl2pPr>
      <a:lvl3pPr marL="804863" indent="-1698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30338"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blogs/enterprise-strategy/6-strategies-for-migrating-applications-to-the-cloud/"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executive-insights/customers/migration-and-modernization/"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ws.amazon.com/blogs/devops/how-to-migrate-your-aws-codecommit-repository-to-another-git-provider/"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RameshMF/todo-application-jsp-servlet-jdbc-mysql/tree/master/src/net/javaguides/todoapp"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80CC-566C-C244-9527-A6DE0691F58D}"/>
              </a:ext>
            </a:extLst>
          </p:cNvPr>
          <p:cNvSpPr>
            <a:spLocks noGrp="1"/>
          </p:cNvSpPr>
          <p:nvPr>
            <p:ph type="ctrTitle"/>
          </p:nvPr>
        </p:nvSpPr>
        <p:spPr>
          <a:xfrm>
            <a:off x="525250" y="1990726"/>
            <a:ext cx="6475625" cy="2833982"/>
          </a:xfrm>
        </p:spPr>
        <p:txBody>
          <a:bodyPr>
            <a:normAutofit/>
          </a:bodyPr>
          <a:lstStyle/>
          <a:p>
            <a:r>
              <a:rPr lang="en-US">
                <a:cs typeface="Arial"/>
              </a:rPr>
              <a:t>Migration Training- Day 1</a:t>
            </a:r>
            <a:br>
              <a:rPr lang="en-US">
                <a:cs typeface="Arial"/>
              </a:rPr>
            </a:br>
            <a:endParaRPr lang="en-US">
              <a:cs typeface="Arial"/>
            </a:endParaRPr>
          </a:p>
        </p:txBody>
      </p:sp>
    </p:spTree>
    <p:extLst>
      <p:ext uri="{BB962C8B-B14F-4D97-AF65-F5344CB8AC3E}">
        <p14:creationId xmlns:p14="http://schemas.microsoft.com/office/powerpoint/2010/main" val="2634553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573-D809-DE56-0D4F-96948256B27E}"/>
              </a:ext>
            </a:extLst>
          </p:cNvPr>
          <p:cNvSpPr>
            <a:spLocks noGrp="1"/>
          </p:cNvSpPr>
          <p:nvPr>
            <p:ph type="title"/>
          </p:nvPr>
        </p:nvSpPr>
        <p:spPr>
          <a:xfrm>
            <a:off x="685800" y="238125"/>
            <a:ext cx="11058525" cy="976313"/>
          </a:xfrm>
        </p:spPr>
        <p:txBody>
          <a:bodyPr wrap="square" anchor="ctr">
            <a:normAutofit/>
          </a:bodyPr>
          <a:lstStyle/>
          <a:p>
            <a:r>
              <a:rPr lang="en-US"/>
              <a:t>6 R’s in AWS (which now is 7Rs)</a:t>
            </a:r>
          </a:p>
        </p:txBody>
      </p:sp>
      <p:pic>
        <p:nvPicPr>
          <p:cNvPr id="1026" name="Picture 2" descr="Diagram listing the AWS 6Rs of Cloud transformation to explain cloud migration vs modernization. ">
            <a:extLst>
              <a:ext uri="{FF2B5EF4-FFF2-40B4-BE49-F238E27FC236}">
                <a16:creationId xmlns:a16="http://schemas.microsoft.com/office/drawing/2014/main" id="{8576BFBE-4389-A81F-46A7-8258B98C4D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35442" y="1387475"/>
            <a:ext cx="9778290" cy="4351338"/>
          </a:xfrm>
          <a:prstGeom prst="rect">
            <a:avLst/>
          </a:prstGeom>
          <a:solidFill>
            <a:srgbClr val="FFFFFF"/>
          </a:solidFill>
        </p:spPr>
      </p:pic>
      <p:sp>
        <p:nvSpPr>
          <p:cNvPr id="4" name="Slide Number Placeholder 3">
            <a:extLst>
              <a:ext uri="{FF2B5EF4-FFF2-40B4-BE49-F238E27FC236}">
                <a16:creationId xmlns:a16="http://schemas.microsoft.com/office/drawing/2014/main" id="{9A6043D1-D4F2-4EEC-E8DC-FB7F0BC7C5A9}"/>
              </a:ext>
            </a:extLst>
          </p:cNvPr>
          <p:cNvSpPr>
            <a:spLocks noGrp="1"/>
          </p:cNvSpPr>
          <p:nvPr>
            <p:ph type="sldNum" sz="quarter" idx="10"/>
          </p:nvPr>
        </p:nvSpPr>
        <p:spPr>
          <a:xfrm>
            <a:off x="227610" y="6238339"/>
            <a:ext cx="685800" cy="365125"/>
          </a:xfrm>
        </p:spPr>
        <p:txBody>
          <a:bodyPr anchor="ctr">
            <a:normAutofit lnSpcReduction="10000"/>
          </a:bodyPr>
          <a:lstStyle/>
          <a:p>
            <a:pPr>
              <a:spcAft>
                <a:spcPts val="600"/>
              </a:spcAft>
              <a:defRPr/>
            </a:pPr>
            <a:fld id="{CF94E228-EDBA-BC4C-ABED-6F3C1A901090}" type="slidenum">
              <a:rPr lang="en-US" smtClean="0"/>
              <a:pPr>
                <a:spcAft>
                  <a:spcPts val="600"/>
                </a:spcAft>
                <a:defRPr/>
              </a:pPr>
              <a:t>10</a:t>
            </a:fld>
            <a:endParaRPr lang="en-US"/>
          </a:p>
        </p:txBody>
      </p:sp>
      <p:sp>
        <p:nvSpPr>
          <p:cNvPr id="5" name="TextBox 4">
            <a:extLst>
              <a:ext uri="{FF2B5EF4-FFF2-40B4-BE49-F238E27FC236}">
                <a16:creationId xmlns:a16="http://schemas.microsoft.com/office/drawing/2014/main" id="{6E459263-E9A8-FE21-8638-9FF5CC3A3104}"/>
              </a:ext>
            </a:extLst>
          </p:cNvPr>
          <p:cNvSpPr txBox="1"/>
          <p:nvPr/>
        </p:nvSpPr>
        <p:spPr>
          <a:xfrm>
            <a:off x="685800" y="5875635"/>
            <a:ext cx="7470228" cy="646331"/>
          </a:xfrm>
          <a:prstGeom prst="rect">
            <a:avLst/>
          </a:prstGeom>
          <a:noFill/>
        </p:spPr>
        <p:txBody>
          <a:bodyPr wrap="square" rtlCol="0">
            <a:spAutoFit/>
          </a:bodyPr>
          <a:lstStyle/>
          <a:p>
            <a:pPr algn="just"/>
            <a:r>
              <a:rPr lang="en-IN" b="0" i="0">
                <a:solidFill>
                  <a:srgbClr val="333333"/>
                </a:solidFill>
                <a:effectLst/>
                <a:latin typeface="Graphik-Regular"/>
              </a:rPr>
              <a:t>In recent years those original 6Rs have been joined by a 7</a:t>
            </a:r>
            <a:r>
              <a:rPr lang="en-IN" b="0" i="0" baseline="30000">
                <a:solidFill>
                  <a:srgbClr val="333333"/>
                </a:solidFill>
                <a:effectLst/>
                <a:latin typeface="GraphikRegular"/>
              </a:rPr>
              <a:t>th</a:t>
            </a:r>
            <a:r>
              <a:rPr lang="en-IN" b="0" i="0">
                <a:solidFill>
                  <a:srgbClr val="333333"/>
                </a:solidFill>
                <a:effectLst/>
                <a:latin typeface="Graphik-Regular"/>
              </a:rPr>
              <a:t>:- Relocate</a:t>
            </a:r>
          </a:p>
          <a:p>
            <a:pPr algn="l"/>
            <a:endParaRPr lang="en-US" err="1">
              <a:solidFill>
                <a:schemeClr val="accent5"/>
              </a:solidFill>
            </a:endParaRPr>
          </a:p>
        </p:txBody>
      </p:sp>
      <p:sp>
        <p:nvSpPr>
          <p:cNvPr id="7" name="TextBox 6">
            <a:extLst>
              <a:ext uri="{FF2B5EF4-FFF2-40B4-BE49-F238E27FC236}">
                <a16:creationId xmlns:a16="http://schemas.microsoft.com/office/drawing/2014/main" id="{3D113280-2918-2C8A-DBF2-2E2610476843}"/>
              </a:ext>
            </a:extLst>
          </p:cNvPr>
          <p:cNvSpPr txBox="1"/>
          <p:nvPr/>
        </p:nvSpPr>
        <p:spPr>
          <a:xfrm>
            <a:off x="10059248" y="5875987"/>
            <a:ext cx="1685077" cy="369332"/>
          </a:xfrm>
          <a:prstGeom prst="rect">
            <a:avLst/>
          </a:prstGeom>
          <a:noFill/>
        </p:spPr>
        <p:txBody>
          <a:bodyPr wrap="none" rtlCol="0">
            <a:spAutoFit/>
          </a:bodyPr>
          <a:lstStyle/>
          <a:p>
            <a:pPr algn="l"/>
            <a:r>
              <a:rPr lang="en-US">
                <a:solidFill>
                  <a:schemeClr val="accent5"/>
                </a:solidFill>
                <a:hlinkClick r:id="rId3"/>
              </a:rPr>
              <a:t>Article</a:t>
            </a:r>
            <a:r>
              <a:rPr lang="en-US">
                <a:solidFill>
                  <a:schemeClr val="accent5"/>
                </a:solidFill>
              </a:rPr>
              <a:t> to refer</a:t>
            </a:r>
          </a:p>
        </p:txBody>
      </p:sp>
    </p:spTree>
    <p:extLst>
      <p:ext uri="{BB962C8B-B14F-4D97-AF65-F5344CB8AC3E}">
        <p14:creationId xmlns:p14="http://schemas.microsoft.com/office/powerpoint/2010/main" val="287910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7-R-1024x516">
            <a:extLst>
              <a:ext uri="{FF2B5EF4-FFF2-40B4-BE49-F238E27FC236}">
                <a16:creationId xmlns:a16="http://schemas.microsoft.com/office/drawing/2014/main" id="{C9FC88A8-607B-2C24-D20C-C20C7CE6AD7E}"/>
              </a:ext>
            </a:extLst>
          </p:cNvPr>
          <p:cNvPicPr>
            <a:picLocks noGrp="1" noChangeAspect="1"/>
          </p:cNvPicPr>
          <p:nvPr>
            <p:ph idx="1"/>
          </p:nvPr>
        </p:nvPicPr>
        <p:blipFill>
          <a:blip r:embed="rId2"/>
          <a:stretch>
            <a:fillRect/>
          </a:stretch>
        </p:blipFill>
        <p:spPr>
          <a:xfrm>
            <a:off x="330200" y="355097"/>
            <a:ext cx="11861094" cy="5980589"/>
          </a:xfrm>
          <a:noFill/>
        </p:spPr>
      </p:pic>
      <p:sp>
        <p:nvSpPr>
          <p:cNvPr id="4" name="Slide Number Placeholder 3" hidden="1">
            <a:extLst>
              <a:ext uri="{FF2B5EF4-FFF2-40B4-BE49-F238E27FC236}">
                <a16:creationId xmlns:a16="http://schemas.microsoft.com/office/drawing/2014/main" id="{9F8F0A4C-478C-1CF9-CE1E-456C0CF7391E}"/>
              </a:ext>
            </a:extLst>
          </p:cNvPr>
          <p:cNvSpPr>
            <a:spLocks noGrp="1"/>
          </p:cNvSpPr>
          <p:nvPr>
            <p:ph type="sldNum" sz="quarter" idx="12"/>
          </p:nvPr>
        </p:nvSpPr>
        <p:spPr/>
        <p:txBody>
          <a:bodyPr/>
          <a:lstStyle/>
          <a:p>
            <a:pPr>
              <a:spcAft>
                <a:spcPts val="600"/>
              </a:spcAft>
            </a:pPr>
            <a:fld id="{2FA352AA-8A82-6049-B18F-07539F444994}" type="slidenum">
              <a:rPr lang="en-US" smtClean="0"/>
              <a:pPr>
                <a:spcAft>
                  <a:spcPts val="600"/>
                </a:spcAft>
              </a:pPr>
              <a:t>11</a:t>
            </a:fld>
            <a:endParaRPr lang="en-US"/>
          </a:p>
        </p:txBody>
      </p:sp>
      <p:sp>
        <p:nvSpPr>
          <p:cNvPr id="7" name="TextBox 6">
            <a:extLst>
              <a:ext uri="{FF2B5EF4-FFF2-40B4-BE49-F238E27FC236}">
                <a16:creationId xmlns:a16="http://schemas.microsoft.com/office/drawing/2014/main" id="{C4CCAACF-9EF8-B919-017E-BA3A00CD8849}"/>
              </a:ext>
            </a:extLst>
          </p:cNvPr>
          <p:cNvSpPr txBox="1"/>
          <p:nvPr/>
        </p:nvSpPr>
        <p:spPr>
          <a:xfrm>
            <a:off x="306779" y="6264234"/>
            <a:ext cx="424027"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a:solidFill>
                  <a:schemeClr val="accent5"/>
                </a:solidFill>
                <a:cs typeface="Arial"/>
              </a:rPr>
              <a:t>11</a:t>
            </a:r>
          </a:p>
        </p:txBody>
      </p:sp>
    </p:spTree>
    <p:extLst>
      <p:ext uri="{BB962C8B-B14F-4D97-AF65-F5344CB8AC3E}">
        <p14:creationId xmlns:p14="http://schemas.microsoft.com/office/powerpoint/2010/main" val="399062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1C37B3-CC1E-5409-9022-A23762C33532}"/>
              </a:ext>
            </a:extLst>
          </p:cNvPr>
          <p:cNvPicPr>
            <a:picLocks noGrp="1" noChangeAspect="1"/>
          </p:cNvPicPr>
          <p:nvPr>
            <p:ph idx="1"/>
          </p:nvPr>
        </p:nvPicPr>
        <p:blipFill>
          <a:blip r:embed="rId2"/>
          <a:stretch>
            <a:fillRect/>
          </a:stretch>
        </p:blipFill>
        <p:spPr>
          <a:xfrm>
            <a:off x="520700" y="816341"/>
            <a:ext cx="11550650" cy="4793518"/>
          </a:xfrm>
          <a:prstGeom prst="rect">
            <a:avLst/>
          </a:prstGeom>
          <a:noFill/>
        </p:spPr>
      </p:pic>
      <p:sp>
        <p:nvSpPr>
          <p:cNvPr id="4" name="Slide Number Placeholder 3" hidden="1">
            <a:extLst>
              <a:ext uri="{FF2B5EF4-FFF2-40B4-BE49-F238E27FC236}">
                <a16:creationId xmlns:a16="http://schemas.microsoft.com/office/drawing/2014/main" id="{B9BAF8AC-A3C7-83D5-4F66-BD934A3F7B25}"/>
              </a:ext>
            </a:extLst>
          </p:cNvPr>
          <p:cNvSpPr>
            <a:spLocks noGrp="1"/>
          </p:cNvSpPr>
          <p:nvPr>
            <p:ph type="sldNum" sz="quarter" idx="10"/>
          </p:nvPr>
        </p:nvSpPr>
        <p:spPr/>
        <p:txBody>
          <a:bodyPr/>
          <a:lstStyle/>
          <a:p>
            <a:pPr>
              <a:spcAft>
                <a:spcPts val="600"/>
              </a:spcAft>
              <a:defRPr/>
            </a:pPr>
            <a:fld id="{CF94E228-EDBA-BC4C-ABED-6F3C1A901090}" type="slidenum">
              <a:rPr lang="en-US" smtClean="0"/>
              <a:pPr>
                <a:spcAft>
                  <a:spcPts val="600"/>
                </a:spcAft>
                <a:defRPr/>
              </a:pPr>
              <a:t>12</a:t>
            </a:fld>
            <a:endParaRPr lang="en-US"/>
          </a:p>
        </p:txBody>
      </p:sp>
      <p:sp>
        <p:nvSpPr>
          <p:cNvPr id="6" name="TextBox 5">
            <a:extLst>
              <a:ext uri="{FF2B5EF4-FFF2-40B4-BE49-F238E27FC236}">
                <a16:creationId xmlns:a16="http://schemas.microsoft.com/office/drawing/2014/main" id="{7D984086-3FD3-2A00-0D1F-B60755C93F0F}"/>
              </a:ext>
            </a:extLst>
          </p:cNvPr>
          <p:cNvSpPr txBox="1"/>
          <p:nvPr/>
        </p:nvSpPr>
        <p:spPr>
          <a:xfrm>
            <a:off x="7960028" y="5609859"/>
            <a:ext cx="3711272" cy="369332"/>
          </a:xfrm>
          <a:prstGeom prst="rect">
            <a:avLst/>
          </a:prstGeom>
          <a:noFill/>
        </p:spPr>
        <p:txBody>
          <a:bodyPr wrap="none" rtlCol="0">
            <a:spAutoFit/>
          </a:bodyPr>
          <a:lstStyle/>
          <a:p>
            <a:pPr algn="l"/>
            <a:r>
              <a:rPr lang="en-US">
                <a:solidFill>
                  <a:schemeClr val="accent5"/>
                </a:solidFill>
              </a:rPr>
              <a:t>Article to refer - </a:t>
            </a:r>
            <a:r>
              <a:rPr lang="en-US">
                <a:solidFill>
                  <a:schemeClr val="accent5"/>
                </a:solidFill>
                <a:hlinkClick r:id="rId3"/>
              </a:rPr>
              <a:t>Case Study of BP</a:t>
            </a:r>
            <a:endParaRPr lang="en-US">
              <a:solidFill>
                <a:schemeClr val="accent5"/>
              </a:solidFill>
            </a:endParaRPr>
          </a:p>
        </p:txBody>
      </p:sp>
      <p:sp>
        <p:nvSpPr>
          <p:cNvPr id="2" name="TextBox 1">
            <a:extLst>
              <a:ext uri="{FF2B5EF4-FFF2-40B4-BE49-F238E27FC236}">
                <a16:creationId xmlns:a16="http://schemas.microsoft.com/office/drawing/2014/main" id="{7A30ED39-F430-D070-9BFA-42BF685FBFE5}"/>
              </a:ext>
            </a:extLst>
          </p:cNvPr>
          <p:cNvSpPr txBox="1"/>
          <p:nvPr/>
        </p:nvSpPr>
        <p:spPr>
          <a:xfrm>
            <a:off x="306779" y="6264234"/>
            <a:ext cx="441146"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a:solidFill>
                  <a:schemeClr val="accent5"/>
                </a:solidFill>
                <a:cs typeface="Arial"/>
              </a:rPr>
              <a:t>12</a:t>
            </a:r>
          </a:p>
        </p:txBody>
      </p:sp>
    </p:spTree>
    <p:extLst>
      <p:ext uri="{BB962C8B-B14F-4D97-AF65-F5344CB8AC3E}">
        <p14:creationId xmlns:p14="http://schemas.microsoft.com/office/powerpoint/2010/main" val="156346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9DD1-0351-6B7D-E30C-83B551C13FD8}"/>
              </a:ext>
            </a:extLst>
          </p:cNvPr>
          <p:cNvSpPr>
            <a:spLocks noGrp="1"/>
          </p:cNvSpPr>
          <p:nvPr>
            <p:ph type="title"/>
          </p:nvPr>
        </p:nvSpPr>
        <p:spPr/>
        <p:txBody>
          <a:bodyPr/>
          <a:lstStyle/>
          <a:p>
            <a:r>
              <a:rPr lang="en-US"/>
              <a:t>Phases of Migration</a:t>
            </a:r>
            <a:endParaRPr lang="en-US" b="0">
              <a:solidFill>
                <a:srgbClr val="000000"/>
              </a:solidFill>
            </a:endParaRPr>
          </a:p>
        </p:txBody>
      </p:sp>
      <p:pic>
        <p:nvPicPr>
          <p:cNvPr id="4" name="Graphic 2">
            <a:extLst>
              <a:ext uri="{FF2B5EF4-FFF2-40B4-BE49-F238E27FC236}">
                <a16:creationId xmlns:a16="http://schemas.microsoft.com/office/drawing/2014/main" id="{98382751-E3AE-C5D9-7E08-747114F134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88450" y="3003550"/>
            <a:ext cx="67468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32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E1F6-61E8-6A23-4FD3-68303E7FD710}"/>
              </a:ext>
            </a:extLst>
          </p:cNvPr>
          <p:cNvSpPr>
            <a:spLocks noGrp="1"/>
          </p:cNvSpPr>
          <p:nvPr>
            <p:ph type="title"/>
          </p:nvPr>
        </p:nvSpPr>
        <p:spPr/>
        <p:txBody>
          <a:bodyPr/>
          <a:lstStyle/>
          <a:p>
            <a:r>
              <a:rPr lang="en-US" b="0">
                <a:ea typeface="+mj-lt"/>
                <a:cs typeface="+mj-lt"/>
              </a:rPr>
              <a:t>3 Phases of Migration (Assess, Mobilize, Migrate)</a:t>
            </a:r>
            <a:endParaRPr lang="en-US"/>
          </a:p>
        </p:txBody>
      </p:sp>
      <p:sp>
        <p:nvSpPr>
          <p:cNvPr id="3" name="Content Placeholder 2">
            <a:extLst>
              <a:ext uri="{FF2B5EF4-FFF2-40B4-BE49-F238E27FC236}">
                <a16:creationId xmlns:a16="http://schemas.microsoft.com/office/drawing/2014/main" id="{AA24662D-6958-258B-670A-2824496B589A}"/>
              </a:ext>
            </a:extLst>
          </p:cNvPr>
          <p:cNvSpPr>
            <a:spLocks noGrp="1"/>
          </p:cNvSpPr>
          <p:nvPr>
            <p:ph idx="1"/>
          </p:nvPr>
        </p:nvSpPr>
        <p:spPr>
          <a:xfrm>
            <a:off x="58" y="1409371"/>
            <a:ext cx="4285192" cy="4351338"/>
          </a:xfrm>
        </p:spPr>
        <p:txBody>
          <a:bodyPr vert="horz" lIns="91440" tIns="45720" rIns="91440" bIns="45720" rtlCol="0" anchor="t">
            <a:noAutofit/>
          </a:bodyPr>
          <a:lstStyle/>
          <a:p>
            <a:r>
              <a:rPr lang="en-US" sz="2200" b="1">
                <a:ea typeface="+mn-lt"/>
                <a:cs typeface="+mn-lt"/>
              </a:rPr>
              <a:t>Objective:</a:t>
            </a:r>
            <a:r>
              <a:rPr lang="en-US" sz="2200">
                <a:ea typeface="+mn-lt"/>
                <a:cs typeface="+mn-lt"/>
              </a:rPr>
              <a:t> Understand the existing IT landscape to make informed migration decisions. </a:t>
            </a:r>
            <a:endParaRPr lang="en-US" b="1">
              <a:cs typeface="Arial"/>
            </a:endParaRPr>
          </a:p>
          <a:p>
            <a:r>
              <a:rPr lang="en-US" sz="2200" b="1">
                <a:ea typeface="+mn-lt"/>
                <a:cs typeface="+mn-lt"/>
              </a:rPr>
              <a:t>Activities:</a:t>
            </a:r>
            <a:endParaRPr lang="en-US">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Inventory assets and dependencies.</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Assess application performance and suitability for the cloud.</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Evaluate security and compliance requirements.</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TCO (Total Cost of Ownership) analysis.</a:t>
            </a:r>
            <a:endParaRPr lang="en-US">
              <a:solidFill>
                <a:srgbClr val="333333"/>
              </a:solidFill>
              <a:cs typeface="Arial"/>
            </a:endParaRPr>
          </a:p>
        </p:txBody>
      </p:sp>
      <p:sp>
        <p:nvSpPr>
          <p:cNvPr id="4" name="TextBox 3">
            <a:extLst>
              <a:ext uri="{FF2B5EF4-FFF2-40B4-BE49-F238E27FC236}">
                <a16:creationId xmlns:a16="http://schemas.microsoft.com/office/drawing/2014/main" id="{ABC945EB-4F2C-197A-D19F-4B8E6668EDC0}"/>
              </a:ext>
            </a:extLst>
          </p:cNvPr>
          <p:cNvSpPr txBox="1"/>
          <p:nvPr/>
        </p:nvSpPr>
        <p:spPr>
          <a:xfrm>
            <a:off x="1106256" y="980298"/>
            <a:ext cx="1265090"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400" b="1"/>
              <a:t>Assess</a:t>
            </a:r>
          </a:p>
        </p:txBody>
      </p:sp>
      <p:sp>
        <p:nvSpPr>
          <p:cNvPr id="6" name="Content Placeholder 2">
            <a:extLst>
              <a:ext uri="{FF2B5EF4-FFF2-40B4-BE49-F238E27FC236}">
                <a16:creationId xmlns:a16="http://schemas.microsoft.com/office/drawing/2014/main" id="{CDC812B3-77E5-D5E4-9FEA-CF03D84FCDC3}"/>
              </a:ext>
            </a:extLst>
          </p:cNvPr>
          <p:cNvSpPr txBox="1">
            <a:spLocks/>
          </p:cNvSpPr>
          <p:nvPr/>
        </p:nvSpPr>
        <p:spPr>
          <a:xfrm>
            <a:off x="4185804" y="1404117"/>
            <a:ext cx="3983020" cy="368130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defTabSz="914400" rtl="0" eaLnBrk="1" latinLnBrk="0" hangingPunct="1">
              <a:lnSpc>
                <a:spcPct val="90000"/>
              </a:lnSpc>
              <a:spcBef>
                <a:spcPts val="500"/>
              </a:spcBef>
              <a:buClr>
                <a:schemeClr val="accent5"/>
              </a:buClr>
              <a:buFont typeface="Arial" panose="020B0604020202020204" pitchFamily="34" charset="0"/>
              <a:buChar char="•"/>
              <a:tabLst/>
              <a:defRPr sz="2400" kern="1200">
                <a:solidFill>
                  <a:schemeClr val="accent5"/>
                </a:solidFill>
                <a:latin typeface="+mn-lt"/>
                <a:ea typeface="+mn-ea"/>
                <a:cs typeface="+mn-cs"/>
              </a:defRPr>
            </a:lvl2pPr>
            <a:lvl3pPr marL="804863" indent="-1698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30338"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a:ea typeface="+mn-lt"/>
                <a:cs typeface="+mn-lt"/>
              </a:rPr>
              <a:t>Objective</a:t>
            </a:r>
            <a:r>
              <a:rPr lang="en-US" sz="2200">
                <a:ea typeface="+mn-lt"/>
                <a:cs typeface="+mn-lt"/>
              </a:rPr>
              <a:t>: </a:t>
            </a:r>
            <a:endParaRPr lang="en-US">
              <a:ea typeface="+mn-lt"/>
              <a:cs typeface="+mn-lt"/>
            </a:endParaRPr>
          </a:p>
          <a:p>
            <a:r>
              <a:rPr lang="en-US" sz="2200">
                <a:ea typeface="+mn-lt"/>
                <a:cs typeface="+mn-lt"/>
              </a:rPr>
              <a:t>Prepare for the migration by creating a detailed migration plan.</a:t>
            </a:r>
            <a:endParaRPr lang="en-US">
              <a:ea typeface="+mn-lt"/>
              <a:cs typeface="+mn-lt"/>
            </a:endParaRPr>
          </a:p>
          <a:p>
            <a:r>
              <a:rPr lang="en-US" sz="2200" b="1">
                <a:ea typeface="+mn-lt"/>
                <a:cs typeface="+mn-lt"/>
              </a:rPr>
              <a:t>Activities:</a:t>
            </a:r>
            <a:endParaRPr lang="en-US" b="1">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Define the migration strategy (rehost, re-platform, refactor).</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Design the target architecture. </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Set up a landing zone in the cloud.</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Develop a migration schedule and communication plan.</a:t>
            </a:r>
            <a:endParaRPr lang="en-US">
              <a:solidFill>
                <a:srgbClr val="333333"/>
              </a:solidFill>
              <a:ea typeface="+mn-lt"/>
              <a:cs typeface="+mn-lt"/>
            </a:endParaRPr>
          </a:p>
        </p:txBody>
      </p:sp>
      <p:sp>
        <p:nvSpPr>
          <p:cNvPr id="8" name="Content Placeholder 2">
            <a:extLst>
              <a:ext uri="{FF2B5EF4-FFF2-40B4-BE49-F238E27FC236}">
                <a16:creationId xmlns:a16="http://schemas.microsoft.com/office/drawing/2014/main" id="{66E34AD7-540C-5860-75D8-9674F58B56BF}"/>
              </a:ext>
            </a:extLst>
          </p:cNvPr>
          <p:cNvSpPr txBox="1">
            <a:spLocks/>
          </p:cNvSpPr>
          <p:nvPr/>
        </p:nvSpPr>
        <p:spPr>
          <a:xfrm>
            <a:off x="8035216" y="1404117"/>
            <a:ext cx="4285192" cy="38915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defTabSz="914400" rtl="0" eaLnBrk="1" latinLnBrk="0" hangingPunct="1">
              <a:lnSpc>
                <a:spcPct val="90000"/>
              </a:lnSpc>
              <a:spcBef>
                <a:spcPts val="500"/>
              </a:spcBef>
              <a:buClr>
                <a:schemeClr val="accent5"/>
              </a:buClr>
              <a:buFont typeface="Arial" panose="020B0604020202020204" pitchFamily="34" charset="0"/>
              <a:buChar char="•"/>
              <a:tabLst/>
              <a:defRPr sz="2400" kern="1200">
                <a:solidFill>
                  <a:schemeClr val="accent5"/>
                </a:solidFill>
                <a:latin typeface="+mn-lt"/>
                <a:ea typeface="+mn-ea"/>
                <a:cs typeface="+mn-cs"/>
              </a:defRPr>
            </a:lvl2pPr>
            <a:lvl3pPr marL="804863" indent="-1698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30338"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a:ea typeface="+mn-lt"/>
                <a:cs typeface="+mn-lt"/>
              </a:rPr>
              <a:t>Objective</a:t>
            </a:r>
            <a:r>
              <a:rPr lang="en-US" sz="2200">
                <a:ea typeface="+mn-lt"/>
                <a:cs typeface="+mn-lt"/>
              </a:rPr>
              <a:t>:</a:t>
            </a:r>
            <a:endParaRPr lang="en-US"/>
          </a:p>
          <a:p>
            <a:r>
              <a:rPr lang="en-US" sz="2200">
                <a:ea typeface="+mn-lt"/>
                <a:cs typeface="+mn-lt"/>
              </a:rPr>
              <a:t>Execute the migration plan and transition to the cloud.</a:t>
            </a:r>
            <a:endParaRPr lang="en-US">
              <a:ea typeface="+mn-lt"/>
              <a:cs typeface="+mn-lt"/>
            </a:endParaRPr>
          </a:p>
          <a:p>
            <a:r>
              <a:rPr lang="en-US" sz="2200" b="1">
                <a:ea typeface="+mn-lt"/>
                <a:cs typeface="+mn-lt"/>
              </a:rPr>
              <a:t>Activities:</a:t>
            </a:r>
            <a:endParaRPr lang="en-US" b="1">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Deploy necessary infrastructure in the cloud.</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Migrate data, applications, and configurations.</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Validate functionality and performance.</a:t>
            </a:r>
            <a:endParaRPr lang="en-US">
              <a:solidFill>
                <a:srgbClr val="333333"/>
              </a:solidFill>
              <a:ea typeface="+mn-lt"/>
              <a:cs typeface="+mn-lt"/>
            </a:endParaRPr>
          </a:p>
          <a:p>
            <a:pPr lvl="1">
              <a:buClr>
                <a:srgbClr val="616062"/>
              </a:buClr>
              <a:buFont typeface="Courier New" panose="020B0604020202020204" pitchFamily="34" charset="0"/>
              <a:buChar char="o"/>
            </a:pPr>
            <a:r>
              <a:rPr lang="en-US" sz="1800">
                <a:solidFill>
                  <a:srgbClr val="333333"/>
                </a:solidFill>
                <a:ea typeface="+mn-lt"/>
                <a:cs typeface="+mn-lt"/>
              </a:rPr>
              <a:t>Implement monitoring and management tools.</a:t>
            </a:r>
            <a:endParaRPr lang="en-US">
              <a:solidFill>
                <a:srgbClr val="333333"/>
              </a:solidFill>
              <a:cs typeface="Arial"/>
            </a:endParaRPr>
          </a:p>
        </p:txBody>
      </p:sp>
      <p:pic>
        <p:nvPicPr>
          <p:cNvPr id="9" name="Picture 8" descr="A computer with a magnifying glass and a graph&#10;&#10;Description automatically generated">
            <a:extLst>
              <a:ext uri="{FF2B5EF4-FFF2-40B4-BE49-F238E27FC236}">
                <a16:creationId xmlns:a16="http://schemas.microsoft.com/office/drawing/2014/main" id="{BE2A4C38-A208-90D4-A8E0-9B1A5C8C3F76}"/>
              </a:ext>
            </a:extLst>
          </p:cNvPr>
          <p:cNvPicPr>
            <a:picLocks noChangeAspect="1"/>
          </p:cNvPicPr>
          <p:nvPr/>
        </p:nvPicPr>
        <p:blipFill>
          <a:blip r:embed="rId2"/>
          <a:srcRect r="-676" b="6452"/>
          <a:stretch/>
        </p:blipFill>
        <p:spPr>
          <a:xfrm>
            <a:off x="2804948" y="4854136"/>
            <a:ext cx="5872657" cy="1524615"/>
          </a:xfrm>
          <a:prstGeom prst="rect">
            <a:avLst/>
          </a:prstGeom>
        </p:spPr>
      </p:pic>
      <p:sp>
        <p:nvSpPr>
          <p:cNvPr id="10" name="TextBox 9">
            <a:extLst>
              <a:ext uri="{FF2B5EF4-FFF2-40B4-BE49-F238E27FC236}">
                <a16:creationId xmlns:a16="http://schemas.microsoft.com/office/drawing/2014/main" id="{66AFA2D2-08B3-089C-04B4-C2FDA01F1DAF}"/>
              </a:ext>
            </a:extLst>
          </p:cNvPr>
          <p:cNvSpPr txBox="1"/>
          <p:nvPr/>
        </p:nvSpPr>
        <p:spPr>
          <a:xfrm>
            <a:off x="5468049" y="940884"/>
            <a:ext cx="1396536"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400" b="1"/>
              <a:t>Mobilize</a:t>
            </a:r>
          </a:p>
        </p:txBody>
      </p:sp>
      <p:sp>
        <p:nvSpPr>
          <p:cNvPr id="11" name="TextBox 10">
            <a:extLst>
              <a:ext uri="{FF2B5EF4-FFF2-40B4-BE49-F238E27FC236}">
                <a16:creationId xmlns:a16="http://schemas.microsoft.com/office/drawing/2014/main" id="{4BF3793B-EE0B-ABCA-0CDF-B16BDBC23386}"/>
              </a:ext>
            </a:extLst>
          </p:cNvPr>
          <p:cNvSpPr txBox="1"/>
          <p:nvPr/>
        </p:nvSpPr>
        <p:spPr>
          <a:xfrm>
            <a:off x="9527669" y="980298"/>
            <a:ext cx="1279517"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400" b="1"/>
              <a:t>Migrate</a:t>
            </a:r>
          </a:p>
        </p:txBody>
      </p:sp>
      <p:sp>
        <p:nvSpPr>
          <p:cNvPr id="5" name="Slide Number Placeholder 4">
            <a:extLst>
              <a:ext uri="{FF2B5EF4-FFF2-40B4-BE49-F238E27FC236}">
                <a16:creationId xmlns:a16="http://schemas.microsoft.com/office/drawing/2014/main" id="{DF1311E3-6F27-FB7A-9E17-F30BEE148AFC}"/>
              </a:ext>
            </a:extLst>
          </p:cNvPr>
          <p:cNvSpPr>
            <a:spLocks noGrp="1"/>
          </p:cNvSpPr>
          <p:nvPr>
            <p:ph type="sldNum" sz="quarter" idx="12"/>
          </p:nvPr>
        </p:nvSpPr>
        <p:spPr/>
        <p:txBody>
          <a:bodyPr/>
          <a:lstStyle/>
          <a:p>
            <a:fld id="{2FA352AA-8A82-6049-B18F-07539F444994}" type="slidenum">
              <a:rPr lang="en-US" smtClean="0"/>
              <a:pPr/>
              <a:t>14</a:t>
            </a:fld>
            <a:endParaRPr lang="en-US"/>
          </a:p>
        </p:txBody>
      </p:sp>
    </p:spTree>
    <p:extLst>
      <p:ext uri="{BB962C8B-B14F-4D97-AF65-F5344CB8AC3E}">
        <p14:creationId xmlns:p14="http://schemas.microsoft.com/office/powerpoint/2010/main" val="427318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BF3D-257D-9931-5AE6-5943BCA62427}"/>
              </a:ext>
            </a:extLst>
          </p:cNvPr>
          <p:cNvSpPr>
            <a:spLocks noGrp="1"/>
          </p:cNvSpPr>
          <p:nvPr>
            <p:ph type="title"/>
          </p:nvPr>
        </p:nvSpPr>
        <p:spPr/>
        <p:txBody>
          <a:bodyPr/>
          <a:lstStyle/>
          <a:p>
            <a:r>
              <a:rPr lang="en-US" b="0">
                <a:cs typeface="Arial"/>
              </a:rPr>
              <a:t>3 Phases of Migration (Assess, Mobilize, Migrate)</a:t>
            </a:r>
            <a:endParaRPr lang="en-US" b="0">
              <a:solidFill>
                <a:srgbClr val="000000"/>
              </a:solidFill>
              <a:cs typeface="Arial"/>
            </a:endParaRPr>
          </a:p>
        </p:txBody>
      </p:sp>
      <p:pic>
        <p:nvPicPr>
          <p:cNvPr id="4" name="Content Placeholder 3" descr="A screenshot of a black and white diagram&#10;&#10;Description automatically generated">
            <a:extLst>
              <a:ext uri="{FF2B5EF4-FFF2-40B4-BE49-F238E27FC236}">
                <a16:creationId xmlns:a16="http://schemas.microsoft.com/office/drawing/2014/main" id="{22E12524-0A5E-7C5F-7EB8-F4E737DAFAE8}"/>
              </a:ext>
            </a:extLst>
          </p:cNvPr>
          <p:cNvPicPr>
            <a:picLocks noGrp="1" noChangeAspect="1"/>
          </p:cNvPicPr>
          <p:nvPr>
            <p:ph idx="1"/>
          </p:nvPr>
        </p:nvPicPr>
        <p:blipFill>
          <a:blip r:embed="rId2"/>
          <a:stretch>
            <a:fillRect/>
          </a:stretch>
        </p:blipFill>
        <p:spPr>
          <a:xfrm>
            <a:off x="255767" y="1363285"/>
            <a:ext cx="11611068" cy="4750480"/>
          </a:xfrm>
        </p:spPr>
      </p:pic>
      <p:sp>
        <p:nvSpPr>
          <p:cNvPr id="5" name="Slide Number Placeholder 4">
            <a:extLst>
              <a:ext uri="{FF2B5EF4-FFF2-40B4-BE49-F238E27FC236}">
                <a16:creationId xmlns:a16="http://schemas.microsoft.com/office/drawing/2014/main" id="{2CE78778-7B6E-9C40-710A-0258D8C5A55A}"/>
              </a:ext>
            </a:extLst>
          </p:cNvPr>
          <p:cNvSpPr>
            <a:spLocks noGrp="1"/>
          </p:cNvSpPr>
          <p:nvPr>
            <p:ph type="sldNum" sz="quarter" idx="12"/>
          </p:nvPr>
        </p:nvSpPr>
        <p:spPr/>
        <p:txBody>
          <a:bodyPr/>
          <a:lstStyle/>
          <a:p>
            <a:fld id="{2FA352AA-8A82-6049-B18F-07539F444994}" type="slidenum">
              <a:rPr lang="en-US" smtClean="0"/>
              <a:pPr/>
              <a:t>15</a:t>
            </a:fld>
            <a:endParaRPr lang="en-US"/>
          </a:p>
        </p:txBody>
      </p:sp>
    </p:spTree>
    <p:extLst>
      <p:ext uri="{BB962C8B-B14F-4D97-AF65-F5344CB8AC3E}">
        <p14:creationId xmlns:p14="http://schemas.microsoft.com/office/powerpoint/2010/main" val="69711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9DD1-0351-6B7D-E30C-83B551C13FD8}"/>
              </a:ext>
            </a:extLst>
          </p:cNvPr>
          <p:cNvSpPr>
            <a:spLocks noGrp="1"/>
          </p:cNvSpPr>
          <p:nvPr>
            <p:ph type="title"/>
          </p:nvPr>
        </p:nvSpPr>
        <p:spPr/>
        <p:txBody>
          <a:bodyPr/>
          <a:lstStyle/>
          <a:p>
            <a:r>
              <a:rPr lang="en-US" altLang="en-US"/>
              <a:t>Monolithic vs Microservice</a:t>
            </a:r>
            <a:endParaRPr lang="en-US"/>
          </a:p>
        </p:txBody>
      </p:sp>
      <p:pic>
        <p:nvPicPr>
          <p:cNvPr id="4" name="Graphic 2">
            <a:extLst>
              <a:ext uri="{FF2B5EF4-FFF2-40B4-BE49-F238E27FC236}">
                <a16:creationId xmlns:a16="http://schemas.microsoft.com/office/drawing/2014/main" id="{98382751-E3AE-C5D9-7E08-747114F134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88450" y="3003550"/>
            <a:ext cx="67468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59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A0D2-3643-3FE6-BD64-27FB3550FF99}"/>
              </a:ext>
            </a:extLst>
          </p:cNvPr>
          <p:cNvSpPr>
            <a:spLocks noGrp="1"/>
          </p:cNvSpPr>
          <p:nvPr>
            <p:ph type="title"/>
          </p:nvPr>
        </p:nvSpPr>
        <p:spPr/>
        <p:txBody>
          <a:bodyPr/>
          <a:lstStyle/>
          <a:p>
            <a:r>
              <a:rPr lang="en-US"/>
              <a:t>What is Monolithic Architecture?</a:t>
            </a:r>
          </a:p>
        </p:txBody>
      </p:sp>
      <p:sp>
        <p:nvSpPr>
          <p:cNvPr id="3" name="Content Placeholder 2">
            <a:extLst>
              <a:ext uri="{FF2B5EF4-FFF2-40B4-BE49-F238E27FC236}">
                <a16:creationId xmlns:a16="http://schemas.microsoft.com/office/drawing/2014/main" id="{2DED24B7-A6B5-921C-AE02-67C303703919}"/>
              </a:ext>
            </a:extLst>
          </p:cNvPr>
          <p:cNvSpPr>
            <a:spLocks noGrp="1"/>
          </p:cNvSpPr>
          <p:nvPr>
            <p:ph idx="1"/>
          </p:nvPr>
        </p:nvSpPr>
        <p:spPr>
          <a:xfrm>
            <a:off x="556062" y="1218872"/>
            <a:ext cx="11317999" cy="5118428"/>
          </a:xfrm>
        </p:spPr>
        <p:txBody>
          <a:bodyPr vert="horz" lIns="91440" tIns="45720" rIns="91440" bIns="45720" rtlCol="0" anchor="t">
            <a:normAutofit/>
          </a:bodyPr>
          <a:lstStyle/>
          <a:p>
            <a:pPr algn="l" rtl="0" fontAlgn="base"/>
            <a:r>
              <a:rPr lang="en-IN" sz="2400" b="0" i="0">
                <a:solidFill>
                  <a:schemeClr val="tx1"/>
                </a:solidFill>
                <a:effectLst/>
                <a:latin typeface="Nunito"/>
              </a:rPr>
              <a:t>A monolithic architecture is a traditional approach to designing software where an </a:t>
            </a:r>
            <a:r>
              <a:rPr lang="en-IN" sz="2400" b="0" i="0">
                <a:solidFill>
                  <a:schemeClr val="tx1"/>
                </a:solidFill>
                <a:effectLst/>
                <a:highlight>
                  <a:srgbClr val="FFFF00"/>
                </a:highlight>
                <a:latin typeface="Nunito"/>
              </a:rPr>
              <a:t>entire application is built as a single</a:t>
            </a:r>
            <a:r>
              <a:rPr lang="en-IN" sz="2400" b="0" i="0">
                <a:solidFill>
                  <a:schemeClr val="tx1"/>
                </a:solidFill>
                <a:effectLst/>
                <a:latin typeface="Nunito"/>
              </a:rPr>
              <a:t>, indivisible unit. In this architecture, all the different components of the application, such as the user interface, business logic, and data access layer, are tightly integrated and deployed together.</a:t>
            </a:r>
          </a:p>
          <a:p>
            <a:pPr algn="l" fontAlgn="base">
              <a:buFont typeface="Arial" panose="020B0604020202020204" pitchFamily="34" charset="0"/>
              <a:buChar char="•"/>
            </a:pPr>
            <a:r>
              <a:rPr lang="en-IN" sz="2400" b="0" i="0">
                <a:solidFill>
                  <a:schemeClr val="tx1"/>
                </a:solidFill>
                <a:effectLst/>
                <a:latin typeface="Nunito"/>
              </a:rPr>
              <a:t>This means that any changes or updates to the application require modifying and redeploying the entire monolith.</a:t>
            </a:r>
          </a:p>
          <a:p>
            <a:pPr algn="l" fontAlgn="base">
              <a:buFont typeface="Arial" panose="020B0604020202020204" pitchFamily="34" charset="0"/>
              <a:buChar char="•"/>
            </a:pPr>
            <a:r>
              <a:rPr lang="en-IN" sz="2400" b="0" i="0">
                <a:solidFill>
                  <a:schemeClr val="tx1"/>
                </a:solidFill>
                <a:effectLst/>
                <a:latin typeface="Nunito"/>
              </a:rPr>
              <a:t>Monolithic architectures are often characterized by their simplicity and ease of development, especially for small to medium-sized applications.</a:t>
            </a:r>
          </a:p>
          <a:p>
            <a:pPr algn="l" fontAlgn="base">
              <a:buFont typeface="Arial" panose="020B0604020202020204" pitchFamily="34" charset="0"/>
              <a:buChar char="•"/>
            </a:pPr>
            <a:r>
              <a:rPr lang="en-IN" sz="2400" b="0" i="0">
                <a:solidFill>
                  <a:schemeClr val="tx1"/>
                </a:solidFill>
                <a:effectLst/>
                <a:latin typeface="Nunito"/>
              </a:rPr>
              <a:t>However, they can become complex and difficult to maintain as the size and complexity of the application grow.</a:t>
            </a:r>
          </a:p>
          <a:p>
            <a:pPr algn="l"/>
            <a:endParaRPr lang="en-US" b="0" i="0">
              <a:solidFill>
                <a:srgbClr val="000000"/>
              </a:solidFill>
              <a:effectLst/>
              <a:latin typeface="Arial" panose="020B0604020202020204"/>
              <a:cs typeface="Arial" panose="020B0604020202020204"/>
            </a:endParaRPr>
          </a:p>
        </p:txBody>
      </p:sp>
      <p:sp>
        <p:nvSpPr>
          <p:cNvPr id="6" name="Slide Number Placeholder 3">
            <a:extLst>
              <a:ext uri="{FF2B5EF4-FFF2-40B4-BE49-F238E27FC236}">
                <a16:creationId xmlns:a16="http://schemas.microsoft.com/office/drawing/2014/main" id="{8E30432D-40CE-FAB6-0407-143C456C561E}"/>
              </a:ext>
            </a:extLst>
          </p:cNvPr>
          <p:cNvSpPr txBox="1">
            <a:spLocks/>
          </p:cNvSpPr>
          <p:nvPr/>
        </p:nvSpPr>
        <p:spPr>
          <a:xfrm>
            <a:off x="266095" y="6258681"/>
            <a:ext cx="685800" cy="365125"/>
          </a:xfrm>
        </p:spPr>
        <p:txBody>
          <a:bodyPr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F94E228-EDBA-BC4C-ABED-6F3C1A901090}" type="slidenum">
              <a:rPr lang="en-US" smtClean="0"/>
              <a:pPr>
                <a:spcAft>
                  <a:spcPts val="600"/>
                </a:spcAft>
                <a:defRPr/>
              </a:pPr>
              <a:t>17</a:t>
            </a:fld>
            <a:endParaRPr lang="en-US"/>
          </a:p>
        </p:txBody>
      </p:sp>
    </p:spTree>
    <p:extLst>
      <p:ext uri="{BB962C8B-B14F-4D97-AF65-F5344CB8AC3E}">
        <p14:creationId xmlns:p14="http://schemas.microsoft.com/office/powerpoint/2010/main" val="611409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BC525A6F-B4F9-0B30-2DA9-F558E05994BF}"/>
              </a:ext>
            </a:extLst>
          </p:cNvPr>
          <p:cNvSpPr>
            <a:spLocks noGrp="1"/>
          </p:cNvSpPr>
          <p:nvPr>
            <p:ph type="title"/>
          </p:nvPr>
        </p:nvSpPr>
        <p:spPr>
          <a:xfrm>
            <a:off x="685800" y="238125"/>
            <a:ext cx="11058525" cy="976313"/>
          </a:xfrm>
        </p:spPr>
        <p:txBody>
          <a:bodyPr/>
          <a:lstStyle/>
          <a:p>
            <a:r>
              <a:rPr lang="en-US"/>
              <a:t>Monolithic Architecture</a:t>
            </a:r>
          </a:p>
        </p:txBody>
      </p:sp>
      <p:pic>
        <p:nvPicPr>
          <p:cNvPr id="2050" name="Picture 2" descr="Monolithic-Architecture">
            <a:extLst>
              <a:ext uri="{FF2B5EF4-FFF2-40B4-BE49-F238E27FC236}">
                <a16:creationId xmlns:a16="http://schemas.microsoft.com/office/drawing/2014/main" id="{7F395884-95F3-45EE-99DB-C4B04D2580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73248" y="1387475"/>
            <a:ext cx="8702679" cy="4351338"/>
          </a:xfrm>
          <a:prstGeom prst="rect">
            <a:avLst/>
          </a:prstGeom>
          <a:solidFill>
            <a:srgbClr val="FFFFFF"/>
          </a:solidFill>
        </p:spPr>
      </p:pic>
      <p:sp>
        <p:nvSpPr>
          <p:cNvPr id="4" name="Slide Number Placeholder 3">
            <a:extLst>
              <a:ext uri="{FF2B5EF4-FFF2-40B4-BE49-F238E27FC236}">
                <a16:creationId xmlns:a16="http://schemas.microsoft.com/office/drawing/2014/main" id="{ED4655E9-D795-CE32-8467-BCC0C09DFE61}"/>
              </a:ext>
            </a:extLst>
          </p:cNvPr>
          <p:cNvSpPr>
            <a:spLocks noGrp="1"/>
          </p:cNvSpPr>
          <p:nvPr>
            <p:ph type="sldNum" sz="quarter" idx="10"/>
          </p:nvPr>
        </p:nvSpPr>
        <p:spPr>
          <a:xfrm>
            <a:off x="345179" y="6233095"/>
            <a:ext cx="685800" cy="365125"/>
          </a:xfrm>
        </p:spPr>
        <p:txBody>
          <a:bodyPr anchor="ctr">
            <a:normAutofit lnSpcReduction="10000"/>
          </a:bodyPr>
          <a:lstStyle/>
          <a:p>
            <a:pPr>
              <a:spcAft>
                <a:spcPts val="600"/>
              </a:spcAft>
              <a:defRPr/>
            </a:pPr>
            <a:fld id="{CF94E228-EDBA-BC4C-ABED-6F3C1A901090}" type="slidenum">
              <a:rPr lang="en-US" smtClean="0"/>
              <a:pPr>
                <a:spcAft>
                  <a:spcPts val="600"/>
                </a:spcAft>
                <a:defRPr/>
              </a:pPr>
              <a:t>18</a:t>
            </a:fld>
            <a:endParaRPr lang="en-US"/>
          </a:p>
        </p:txBody>
      </p:sp>
    </p:spTree>
    <p:extLst>
      <p:ext uri="{BB962C8B-B14F-4D97-AF65-F5344CB8AC3E}">
        <p14:creationId xmlns:p14="http://schemas.microsoft.com/office/powerpoint/2010/main" val="96056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4284-1FB3-FEC8-B9F0-865FF5A0CA27}"/>
              </a:ext>
            </a:extLst>
          </p:cNvPr>
          <p:cNvSpPr>
            <a:spLocks noGrp="1"/>
          </p:cNvSpPr>
          <p:nvPr>
            <p:ph type="title"/>
          </p:nvPr>
        </p:nvSpPr>
        <p:spPr>
          <a:xfrm>
            <a:off x="685800" y="238125"/>
            <a:ext cx="11758448" cy="976313"/>
          </a:xfrm>
        </p:spPr>
        <p:txBody>
          <a:bodyPr>
            <a:normAutofit/>
          </a:bodyPr>
          <a:lstStyle/>
          <a:p>
            <a:r>
              <a:rPr lang="en-IN" sz="2800" b="1" i="0">
                <a:solidFill>
                  <a:schemeClr val="tx1"/>
                </a:solidFill>
                <a:effectLst/>
                <a:latin typeface="Nunito" pitchFamily="2" charset="77"/>
              </a:rPr>
              <a:t>Advantages/Disadvantage of using a Monolithic Architecture</a:t>
            </a:r>
            <a:endParaRPr lang="en-US" sz="2800">
              <a:solidFill>
                <a:schemeClr val="tx1"/>
              </a:solidFill>
            </a:endParaRPr>
          </a:p>
        </p:txBody>
      </p:sp>
      <p:sp>
        <p:nvSpPr>
          <p:cNvPr id="3" name="Content Placeholder 2">
            <a:extLst>
              <a:ext uri="{FF2B5EF4-FFF2-40B4-BE49-F238E27FC236}">
                <a16:creationId xmlns:a16="http://schemas.microsoft.com/office/drawing/2014/main" id="{CE58CF5C-CD67-00DE-5898-B0F18D40AFBD}"/>
              </a:ext>
            </a:extLst>
          </p:cNvPr>
          <p:cNvSpPr>
            <a:spLocks noGrp="1"/>
          </p:cNvSpPr>
          <p:nvPr>
            <p:ph idx="1"/>
          </p:nvPr>
        </p:nvSpPr>
        <p:spPr>
          <a:xfrm>
            <a:off x="514350" y="1692544"/>
            <a:ext cx="5753101" cy="4443276"/>
          </a:xfrm>
        </p:spPr>
        <p:txBody>
          <a:bodyPr/>
          <a:lstStyle/>
          <a:p>
            <a:r>
              <a:rPr lang="en-IN" sz="2400" b="1" i="0">
                <a:solidFill>
                  <a:schemeClr val="tx1"/>
                </a:solidFill>
                <a:effectLst/>
                <a:latin typeface="Nunito" pitchFamily="2" charset="77"/>
              </a:rPr>
              <a:t>Simplicity </a:t>
            </a:r>
            <a:r>
              <a:rPr lang="en-IN" sz="2400" b="1" i="0">
                <a:solidFill>
                  <a:schemeClr val="tx1"/>
                </a:solidFill>
                <a:effectLst/>
                <a:latin typeface="Nunito" pitchFamily="2" charset="77"/>
                <a:sym typeface="Wingdings" pitchFamily="2" charset="2"/>
              </a:rPr>
              <a:t> </a:t>
            </a:r>
            <a:r>
              <a:rPr lang="en-IN" sz="2400">
                <a:solidFill>
                  <a:schemeClr val="tx1"/>
                </a:solidFill>
                <a:latin typeface="Nunito" pitchFamily="2" charset="77"/>
                <a:sym typeface="Wingdings" pitchFamily="2" charset="2"/>
              </a:rPr>
              <a:t>A</a:t>
            </a:r>
            <a:r>
              <a:rPr lang="en-IN" sz="2400" b="0" i="0">
                <a:solidFill>
                  <a:schemeClr val="tx1"/>
                </a:solidFill>
                <a:effectLst/>
                <a:latin typeface="Nunito" pitchFamily="2" charset="77"/>
              </a:rPr>
              <a:t>ll the code for application is in one place. This makes it easier to understand how the different parts of the application work together.</a:t>
            </a:r>
          </a:p>
          <a:p>
            <a:r>
              <a:rPr lang="en-IN" sz="2400" b="1" i="0">
                <a:solidFill>
                  <a:schemeClr val="tx1"/>
                </a:solidFill>
                <a:effectLst/>
                <a:latin typeface="Nunito" pitchFamily="2" charset="77"/>
              </a:rPr>
              <a:t>Development Speed </a:t>
            </a:r>
            <a:r>
              <a:rPr lang="en-IN" sz="2400" b="1" i="0">
                <a:solidFill>
                  <a:schemeClr val="tx1"/>
                </a:solidFill>
                <a:effectLst/>
                <a:latin typeface="Nunito" pitchFamily="2" charset="77"/>
                <a:sym typeface="Wingdings" pitchFamily="2" charset="2"/>
              </a:rPr>
              <a:t> </a:t>
            </a:r>
            <a:r>
              <a:rPr lang="en-IN" sz="2400" b="0" i="0">
                <a:solidFill>
                  <a:schemeClr val="tx1"/>
                </a:solidFill>
                <a:effectLst/>
                <a:latin typeface="Nunito" pitchFamily="2" charset="77"/>
              </a:rPr>
              <a:t>Since all the parts of application are tightly integrated, it’s faster to develop new features.</a:t>
            </a:r>
          </a:p>
          <a:p>
            <a:r>
              <a:rPr lang="en-IN" sz="2400" b="1" i="0">
                <a:solidFill>
                  <a:schemeClr val="tx1"/>
                </a:solidFill>
                <a:effectLst/>
                <a:latin typeface="Nunito" pitchFamily="2" charset="77"/>
              </a:rPr>
              <a:t>Deployment </a:t>
            </a:r>
            <a:r>
              <a:rPr lang="en-IN" sz="2400" b="1" i="0">
                <a:solidFill>
                  <a:schemeClr val="tx1"/>
                </a:solidFill>
                <a:effectLst/>
                <a:latin typeface="Nunito" pitchFamily="2" charset="77"/>
                <a:sym typeface="Wingdings" pitchFamily="2" charset="2"/>
              </a:rPr>
              <a:t></a:t>
            </a:r>
            <a:r>
              <a:rPr lang="en-IN" sz="2400">
                <a:solidFill>
                  <a:schemeClr val="tx1"/>
                </a:solidFill>
                <a:latin typeface="Nunito" pitchFamily="2" charset="77"/>
                <a:sym typeface="Wingdings" pitchFamily="2" charset="2"/>
              </a:rPr>
              <a:t> </a:t>
            </a:r>
            <a:r>
              <a:rPr lang="en-IN" sz="2400" b="0" i="0">
                <a:solidFill>
                  <a:schemeClr val="tx1"/>
                </a:solidFill>
                <a:effectLst/>
                <a:latin typeface="Nunito" pitchFamily="2" charset="77"/>
              </a:rPr>
              <a:t>Simpler, only need to deploy one artifact. Easier to manage deployments and reduces the risk</a:t>
            </a:r>
            <a:endParaRPr lang="en-US" sz="2400">
              <a:solidFill>
                <a:schemeClr val="tx1"/>
              </a:solidFill>
            </a:endParaRPr>
          </a:p>
        </p:txBody>
      </p:sp>
      <p:sp>
        <p:nvSpPr>
          <p:cNvPr id="5" name="Content Placeholder 2">
            <a:extLst>
              <a:ext uri="{FF2B5EF4-FFF2-40B4-BE49-F238E27FC236}">
                <a16:creationId xmlns:a16="http://schemas.microsoft.com/office/drawing/2014/main" id="{40FF28B3-5DBE-934C-BB60-42907413A90A}"/>
              </a:ext>
            </a:extLst>
          </p:cNvPr>
          <p:cNvSpPr txBox="1">
            <a:spLocks/>
          </p:cNvSpPr>
          <p:nvPr/>
        </p:nvSpPr>
        <p:spPr bwMode="auto">
          <a:xfrm>
            <a:off x="6267451" y="1618834"/>
            <a:ext cx="5753101" cy="50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rtl="0" eaLnBrk="1" fontAlgn="base" hangingPunct="1">
              <a:lnSpc>
                <a:spcPct val="90000"/>
              </a:lnSpc>
              <a:spcBef>
                <a:spcPts val="500"/>
              </a:spcBef>
              <a:spcAft>
                <a:spcPct val="0"/>
              </a:spcAft>
              <a:buClr>
                <a:srgbClr val="616062"/>
              </a:buClr>
              <a:buFont typeface="Arial" panose="020B0604020202020204" pitchFamily="34" charset="0"/>
              <a:buChar char="•"/>
              <a:defRPr sz="2400" kern="1200">
                <a:solidFill>
                  <a:srgbClr val="616062"/>
                </a:solidFill>
                <a:latin typeface="+mn-lt"/>
                <a:ea typeface="+mn-ea"/>
                <a:cs typeface="+mn-cs"/>
              </a:defRPr>
            </a:lvl2pPr>
            <a:lvl3pPr marL="804863" indent="-169863" algn="l" rtl="0" eaLnBrk="1" fontAlgn="base" hangingPunct="1">
              <a:lnSpc>
                <a:spcPct val="90000"/>
              </a:lnSpc>
              <a:spcBef>
                <a:spcPts val="500"/>
              </a:spcBef>
              <a:spcAft>
                <a:spcPct val="0"/>
              </a:spcAft>
              <a:buFont typeface="Arial" panose="020B0604020202020204" pitchFamily="34" charset="0"/>
              <a:buChar char="•"/>
              <a:defRPr sz="2000" kern="1200">
                <a:solidFill>
                  <a:srgbClr val="616062"/>
                </a:solidFill>
                <a:latin typeface="+mn-lt"/>
                <a:ea typeface="+mn-ea"/>
                <a:cs typeface="+mn-cs"/>
              </a:defRPr>
            </a:lvl3pPr>
            <a:lvl4pPr marL="1146175" indent="-284163" algn="l" rtl="0" eaLnBrk="1" fontAlgn="base" hangingPunct="1">
              <a:lnSpc>
                <a:spcPct val="90000"/>
              </a:lnSpc>
              <a:spcBef>
                <a:spcPts val="500"/>
              </a:spcBef>
              <a:spcAft>
                <a:spcPct val="0"/>
              </a:spcAft>
              <a:buFont typeface="Arial" panose="020B0604020202020204" pitchFamily="34" charset="0"/>
              <a:buChar char="•"/>
              <a:defRPr kern="1200">
                <a:solidFill>
                  <a:srgbClr val="616062"/>
                </a:solidFill>
                <a:latin typeface="+mn-lt"/>
                <a:ea typeface="+mn-ea"/>
                <a:cs typeface="+mn-cs"/>
              </a:defRPr>
            </a:lvl4pPr>
            <a:lvl5pPr marL="1430338" indent="-284163" algn="l" rtl="0" eaLnBrk="1" fontAlgn="base" hangingPunct="1">
              <a:lnSpc>
                <a:spcPct val="90000"/>
              </a:lnSpc>
              <a:spcBef>
                <a:spcPts val="500"/>
              </a:spcBef>
              <a:spcAft>
                <a:spcPct val="0"/>
              </a:spcAft>
              <a:buFont typeface="Arial" panose="020B0604020202020204" pitchFamily="34" charset="0"/>
              <a:buChar char="•"/>
              <a:defRPr kern="1200">
                <a:solidFill>
                  <a:srgbClr val="6160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i="0">
                <a:solidFill>
                  <a:schemeClr val="tx1"/>
                </a:solidFill>
                <a:effectLst/>
                <a:latin typeface="Nunito" pitchFamily="2" charset="77"/>
              </a:rPr>
              <a:t>Complexity </a:t>
            </a:r>
            <a:r>
              <a:rPr lang="en-IN" sz="2400" b="1" i="0">
                <a:solidFill>
                  <a:schemeClr val="tx1"/>
                </a:solidFill>
                <a:effectLst/>
                <a:latin typeface="Nunito" pitchFamily="2" charset="77"/>
                <a:sym typeface="Wingdings" pitchFamily="2" charset="2"/>
              </a:rPr>
              <a:t> </a:t>
            </a:r>
            <a:r>
              <a:rPr lang="en-IN" sz="2400" b="0" i="0">
                <a:solidFill>
                  <a:schemeClr val="tx1"/>
                </a:solidFill>
                <a:effectLst/>
                <a:latin typeface="Nunito" pitchFamily="2" charset="77"/>
              </a:rPr>
              <a:t>As a monolithic application grows, it becomes more complex and harder to manage.</a:t>
            </a:r>
          </a:p>
          <a:p>
            <a:r>
              <a:rPr lang="en-IN" sz="2400" b="1" i="0">
                <a:solidFill>
                  <a:schemeClr val="tx1"/>
                </a:solidFill>
                <a:effectLst/>
                <a:latin typeface="Nunito" pitchFamily="2" charset="77"/>
              </a:rPr>
              <a:t>Scalability</a:t>
            </a:r>
            <a:r>
              <a:rPr lang="en-IN" sz="2400">
                <a:solidFill>
                  <a:schemeClr val="tx1"/>
                </a:solidFill>
                <a:latin typeface="Nunito" pitchFamily="2" charset="77"/>
                <a:sym typeface="Wingdings" pitchFamily="2" charset="2"/>
              </a:rPr>
              <a:t> A</a:t>
            </a:r>
            <a:r>
              <a:rPr lang="en-IN" sz="2400" b="0" i="0">
                <a:solidFill>
                  <a:schemeClr val="tx1"/>
                </a:solidFill>
                <a:effectLst/>
                <a:latin typeface="Nunito" pitchFamily="2" charset="77"/>
              </a:rPr>
              <a:t>ll parts of the application are tightly coupled, scaling one component often requires scaling the entire application, which can be inefficient and costly.</a:t>
            </a:r>
          </a:p>
          <a:p>
            <a:r>
              <a:rPr lang="en-IN" sz="2400" b="1" i="0">
                <a:solidFill>
                  <a:schemeClr val="tx1"/>
                </a:solidFill>
                <a:effectLst/>
                <a:latin typeface="Nunito" pitchFamily="2" charset="77"/>
              </a:rPr>
              <a:t>Fault Tolerance </a:t>
            </a:r>
            <a:r>
              <a:rPr lang="en-IN" sz="2400" b="1" i="0">
                <a:solidFill>
                  <a:schemeClr val="tx1"/>
                </a:solidFill>
                <a:effectLst/>
                <a:latin typeface="Nunito" pitchFamily="2" charset="77"/>
                <a:sym typeface="Wingdings" pitchFamily="2" charset="2"/>
              </a:rPr>
              <a:t> </a:t>
            </a:r>
            <a:r>
              <a:rPr lang="en-IN" sz="2400" b="0" i="0">
                <a:solidFill>
                  <a:schemeClr val="tx1"/>
                </a:solidFill>
                <a:effectLst/>
                <a:latin typeface="Nunito" pitchFamily="2" charset="77"/>
              </a:rPr>
              <a:t>In monolithic architecture, there is no isolation between components,</a:t>
            </a:r>
            <a:r>
              <a:rPr lang="en-IN" sz="2400" b="0" i="0">
                <a:solidFill>
                  <a:srgbClr val="FFFFFF"/>
                </a:solidFill>
                <a:effectLst/>
                <a:latin typeface="Nunito" pitchFamily="2" charset="77"/>
              </a:rPr>
              <a:t> </a:t>
            </a:r>
            <a:r>
              <a:rPr lang="en-IN" sz="2400" b="0" i="0">
                <a:solidFill>
                  <a:schemeClr val="tx1"/>
                </a:solidFill>
                <a:effectLst/>
                <a:latin typeface="Nunito" pitchFamily="2" charset="77"/>
              </a:rPr>
              <a:t>if a single component fails, it can bring down the entire application.</a:t>
            </a:r>
          </a:p>
        </p:txBody>
      </p:sp>
      <p:sp>
        <p:nvSpPr>
          <p:cNvPr id="6" name="TextBox 5">
            <a:extLst>
              <a:ext uri="{FF2B5EF4-FFF2-40B4-BE49-F238E27FC236}">
                <a16:creationId xmlns:a16="http://schemas.microsoft.com/office/drawing/2014/main" id="{5B2DF418-98CA-A72D-D87F-E70779685966}"/>
              </a:ext>
            </a:extLst>
          </p:cNvPr>
          <p:cNvSpPr txBox="1"/>
          <p:nvPr/>
        </p:nvSpPr>
        <p:spPr>
          <a:xfrm>
            <a:off x="2073678" y="1121732"/>
            <a:ext cx="1402948" cy="369332"/>
          </a:xfrm>
          <a:prstGeom prst="rect">
            <a:avLst/>
          </a:prstGeom>
          <a:noFill/>
        </p:spPr>
        <p:txBody>
          <a:bodyPr wrap="none" rtlCol="0">
            <a:spAutoFit/>
          </a:bodyPr>
          <a:lstStyle/>
          <a:p>
            <a:pPr algn="l"/>
            <a:r>
              <a:rPr lang="en-US"/>
              <a:t>Advantages</a:t>
            </a:r>
          </a:p>
        </p:txBody>
      </p:sp>
      <p:sp>
        <p:nvSpPr>
          <p:cNvPr id="7" name="TextBox 6">
            <a:extLst>
              <a:ext uri="{FF2B5EF4-FFF2-40B4-BE49-F238E27FC236}">
                <a16:creationId xmlns:a16="http://schemas.microsoft.com/office/drawing/2014/main" id="{3F5002DB-9AD8-5104-BEFF-7923DB17B9F1}"/>
              </a:ext>
            </a:extLst>
          </p:cNvPr>
          <p:cNvSpPr txBox="1"/>
          <p:nvPr/>
        </p:nvSpPr>
        <p:spPr>
          <a:xfrm>
            <a:off x="8290523" y="1116482"/>
            <a:ext cx="1710725" cy="369332"/>
          </a:xfrm>
          <a:prstGeom prst="rect">
            <a:avLst/>
          </a:prstGeom>
          <a:noFill/>
        </p:spPr>
        <p:txBody>
          <a:bodyPr wrap="none" rtlCol="0">
            <a:spAutoFit/>
          </a:bodyPr>
          <a:lstStyle/>
          <a:p>
            <a:pPr algn="l"/>
            <a:r>
              <a:rPr lang="en-US"/>
              <a:t>Disadvantages</a:t>
            </a:r>
          </a:p>
        </p:txBody>
      </p:sp>
      <p:sp>
        <p:nvSpPr>
          <p:cNvPr id="4" name="Slide Number Placeholder 3">
            <a:extLst>
              <a:ext uri="{FF2B5EF4-FFF2-40B4-BE49-F238E27FC236}">
                <a16:creationId xmlns:a16="http://schemas.microsoft.com/office/drawing/2014/main" id="{E3D6D789-DEC3-D705-3D33-BCB789F1B777}"/>
              </a:ext>
            </a:extLst>
          </p:cNvPr>
          <p:cNvSpPr>
            <a:spLocks noGrp="1"/>
          </p:cNvSpPr>
          <p:nvPr>
            <p:ph type="sldNum" sz="quarter" idx="12"/>
          </p:nvPr>
        </p:nvSpPr>
        <p:spPr/>
        <p:txBody>
          <a:bodyPr/>
          <a:lstStyle/>
          <a:p>
            <a:fld id="{2FA352AA-8A82-6049-B18F-07539F444994}" type="slidenum">
              <a:rPr lang="en-US" smtClean="0"/>
              <a:pPr/>
              <a:t>19</a:t>
            </a:fld>
            <a:endParaRPr lang="en-US"/>
          </a:p>
        </p:txBody>
      </p:sp>
    </p:spTree>
    <p:extLst>
      <p:ext uri="{BB962C8B-B14F-4D97-AF65-F5344CB8AC3E}">
        <p14:creationId xmlns:p14="http://schemas.microsoft.com/office/powerpoint/2010/main" val="374415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80858-0A9D-F54F-877B-38FC2496B40E}"/>
              </a:ext>
            </a:extLst>
          </p:cNvPr>
          <p:cNvSpPr>
            <a:spLocks noGrp="1"/>
          </p:cNvSpPr>
          <p:nvPr>
            <p:ph type="title"/>
          </p:nvPr>
        </p:nvSpPr>
        <p:spPr/>
        <p:txBody>
          <a:bodyPr/>
          <a:lstStyle/>
          <a:p>
            <a:r>
              <a:rPr lang="en-US">
                <a:cs typeface="Arial"/>
              </a:rPr>
              <a:t>Agenda</a:t>
            </a:r>
          </a:p>
        </p:txBody>
      </p:sp>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246586"/>
            <a:ext cx="685800" cy="365125"/>
          </a:xfrm>
        </p:spPr>
        <p:txBody>
          <a:bodyPr/>
          <a:lstStyle/>
          <a:p>
            <a:fld id="{2FA352AA-8A82-6049-B18F-07539F444994}" type="slidenum">
              <a:rPr lang="en-US" smtClean="0"/>
              <a:pPr/>
              <a:t>2</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4C141F3-C910-EDBB-3755-24B54159B89C}"/>
              </a:ext>
            </a:extLst>
          </p:cNvPr>
          <p:cNvSpPr txBox="1"/>
          <p:nvPr/>
        </p:nvSpPr>
        <p:spPr>
          <a:xfrm>
            <a:off x="685800" y="1404443"/>
            <a:ext cx="4548040" cy="3365024"/>
          </a:xfrm>
          <a:prstGeom prst="rect">
            <a:avLst/>
          </a:prstGeom>
          <a:noFill/>
        </p:spPr>
        <p:txBody>
          <a:bodyPr wrap="none" lIns="91440" tIns="45720" rIns="91440" bIns="45720" rtlCol="0" anchor="t">
            <a:spAutoFit/>
          </a:bodyPr>
          <a:lstStyle/>
          <a:p>
            <a:pPr>
              <a:lnSpc>
                <a:spcPct val="150000"/>
              </a:lnSpc>
              <a:buFont typeface="Arial"/>
              <a:buChar char="•"/>
            </a:pPr>
            <a:r>
              <a:rPr lang="en-US"/>
              <a:t> Migration and Modernization</a:t>
            </a:r>
            <a:endParaRPr lang="en-US">
              <a:cs typeface="Arial"/>
            </a:endParaRPr>
          </a:p>
          <a:p>
            <a:pPr>
              <a:lnSpc>
                <a:spcPct val="150000"/>
              </a:lnSpc>
              <a:buFont typeface="Arial"/>
              <a:buChar char="•"/>
            </a:pPr>
            <a:r>
              <a:rPr lang="en-US">
                <a:solidFill>
                  <a:srgbClr val="000000"/>
                </a:solidFill>
                <a:ea typeface="+mn-lt"/>
                <a:cs typeface="+mn-lt"/>
              </a:rPr>
              <a:t> Why Cloud Migration is Needed?</a:t>
            </a:r>
          </a:p>
          <a:p>
            <a:pPr>
              <a:lnSpc>
                <a:spcPct val="150000"/>
              </a:lnSpc>
              <a:buFont typeface="Arial"/>
              <a:buChar char="•"/>
            </a:pPr>
            <a:r>
              <a:rPr lang="en-US">
                <a:solidFill>
                  <a:srgbClr val="000000"/>
                </a:solidFill>
                <a:ea typeface="+mn-lt"/>
                <a:cs typeface="+mn-lt"/>
              </a:rPr>
              <a:t> Right Migration Strategy?</a:t>
            </a:r>
          </a:p>
          <a:p>
            <a:pPr>
              <a:lnSpc>
                <a:spcPct val="150000"/>
              </a:lnSpc>
              <a:buFont typeface="Arial"/>
              <a:buChar char="•"/>
            </a:pPr>
            <a:r>
              <a:rPr lang="en-US">
                <a:solidFill>
                  <a:srgbClr val="000000"/>
                </a:solidFill>
                <a:ea typeface="+mn-lt"/>
                <a:cs typeface="+mn-lt"/>
              </a:rPr>
              <a:t> Monolithic and Microservices</a:t>
            </a:r>
            <a:endParaRPr lang="en-US">
              <a:cs typeface="Arial" panose="020B0604020202020204"/>
            </a:endParaRPr>
          </a:p>
          <a:p>
            <a:pPr>
              <a:lnSpc>
                <a:spcPct val="150000"/>
              </a:lnSpc>
              <a:buFont typeface="Arial"/>
              <a:buChar char="•"/>
            </a:pPr>
            <a:r>
              <a:rPr lang="en-US">
                <a:solidFill>
                  <a:srgbClr val="000000"/>
                </a:solidFill>
                <a:ea typeface="+mn-lt"/>
                <a:cs typeface="+mn-lt"/>
              </a:rPr>
              <a:t> Repo Migration</a:t>
            </a:r>
          </a:p>
          <a:p>
            <a:pPr>
              <a:lnSpc>
                <a:spcPct val="150000"/>
              </a:lnSpc>
              <a:buFont typeface="Arial"/>
              <a:buChar char="•"/>
            </a:pPr>
            <a:r>
              <a:rPr lang="en-US">
                <a:solidFill>
                  <a:srgbClr val="000000"/>
                </a:solidFill>
                <a:ea typeface="+mn-lt"/>
                <a:cs typeface="+mn-lt"/>
              </a:rPr>
              <a:t> How to Migrate Programming Language?</a:t>
            </a:r>
          </a:p>
          <a:p>
            <a:pPr>
              <a:lnSpc>
                <a:spcPct val="150000"/>
              </a:lnSpc>
              <a:buFont typeface="Arial"/>
              <a:buChar char="•"/>
            </a:pPr>
            <a:r>
              <a:rPr lang="en-US">
                <a:solidFill>
                  <a:srgbClr val="000000"/>
                </a:solidFill>
                <a:cs typeface="Arial"/>
              </a:rPr>
              <a:t> How to Upgrade Web Framework?</a:t>
            </a:r>
          </a:p>
          <a:p>
            <a:pPr>
              <a:lnSpc>
                <a:spcPct val="150000"/>
              </a:lnSpc>
              <a:buFont typeface="Arial"/>
              <a:buChar char="•"/>
            </a:pPr>
            <a:r>
              <a:rPr lang="en-US">
                <a:solidFill>
                  <a:srgbClr val="000000"/>
                </a:solidFill>
                <a:cs typeface="Arial"/>
              </a:rPr>
              <a:t> AWS SDK Migration</a:t>
            </a:r>
          </a:p>
        </p:txBody>
      </p:sp>
    </p:spTree>
    <p:extLst>
      <p:ext uri="{BB962C8B-B14F-4D97-AF65-F5344CB8AC3E}">
        <p14:creationId xmlns:p14="http://schemas.microsoft.com/office/powerpoint/2010/main" val="4993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A0D2-3643-3FE6-BD64-27FB3550FF99}"/>
              </a:ext>
            </a:extLst>
          </p:cNvPr>
          <p:cNvSpPr>
            <a:spLocks noGrp="1"/>
          </p:cNvSpPr>
          <p:nvPr>
            <p:ph type="title"/>
          </p:nvPr>
        </p:nvSpPr>
        <p:spPr/>
        <p:txBody>
          <a:bodyPr/>
          <a:lstStyle/>
          <a:p>
            <a:r>
              <a:rPr lang="en-US"/>
              <a:t>What is Microservice Architecture?</a:t>
            </a:r>
          </a:p>
        </p:txBody>
      </p:sp>
      <p:sp>
        <p:nvSpPr>
          <p:cNvPr id="3" name="Content Placeholder 2">
            <a:extLst>
              <a:ext uri="{FF2B5EF4-FFF2-40B4-BE49-F238E27FC236}">
                <a16:creationId xmlns:a16="http://schemas.microsoft.com/office/drawing/2014/main" id="{2DED24B7-A6B5-921C-AE02-67C303703919}"/>
              </a:ext>
            </a:extLst>
          </p:cNvPr>
          <p:cNvSpPr>
            <a:spLocks noGrp="1"/>
          </p:cNvSpPr>
          <p:nvPr>
            <p:ph idx="1"/>
          </p:nvPr>
        </p:nvSpPr>
        <p:spPr>
          <a:xfrm>
            <a:off x="556062" y="1218872"/>
            <a:ext cx="11317999" cy="5118428"/>
          </a:xfrm>
        </p:spPr>
        <p:txBody>
          <a:bodyPr/>
          <a:lstStyle/>
          <a:p>
            <a:pPr algn="l" fontAlgn="base"/>
            <a:r>
              <a:rPr lang="en-IN">
                <a:solidFill>
                  <a:schemeClr val="tx1"/>
                </a:solidFill>
                <a:latin typeface="Nunito" pitchFamily="2" charset="77"/>
              </a:rPr>
              <a:t>A</a:t>
            </a:r>
            <a:r>
              <a:rPr lang="en-IN" b="0" i="0">
                <a:solidFill>
                  <a:schemeClr val="tx1"/>
                </a:solidFill>
                <a:effectLst/>
                <a:latin typeface="Nunito" pitchFamily="2" charset="77"/>
              </a:rPr>
              <a:t>n application is built as a collection of small, independent services, each representing a specific business capability. These services are loosely coupled and communicate with each other over a network, often using lightweight protocols like HTTP or messaging queues.</a:t>
            </a:r>
          </a:p>
          <a:p>
            <a:pPr algn="l" fontAlgn="base">
              <a:buFont typeface="Arial" panose="020B0604020202020204" pitchFamily="34" charset="0"/>
              <a:buChar char="•"/>
            </a:pPr>
            <a:r>
              <a:rPr lang="en-IN" b="0" i="0">
                <a:solidFill>
                  <a:schemeClr val="tx1"/>
                </a:solidFill>
                <a:effectLst/>
                <a:latin typeface="Nunito" pitchFamily="2" charset="77"/>
              </a:rPr>
              <a:t>Each service is responsible for a single functionality or feature of the application and can be developed, deployed, and scaled independently.</a:t>
            </a:r>
          </a:p>
          <a:p>
            <a:pPr algn="l" fontAlgn="base">
              <a:buFont typeface="Arial" panose="020B0604020202020204" pitchFamily="34" charset="0"/>
              <a:buChar char="•"/>
            </a:pPr>
            <a:r>
              <a:rPr lang="en-IN" b="0" i="0">
                <a:solidFill>
                  <a:schemeClr val="tx1"/>
                </a:solidFill>
                <a:effectLst/>
                <a:latin typeface="Nunito" pitchFamily="2" charset="77"/>
              </a:rPr>
              <a:t>The Microservice architecture has a significant impact on the relationship between the application and the database.</a:t>
            </a:r>
          </a:p>
          <a:p>
            <a:pPr algn="l" fontAlgn="base"/>
            <a:r>
              <a:rPr lang="en-IN" b="0" i="0">
                <a:solidFill>
                  <a:schemeClr val="tx1"/>
                </a:solidFill>
                <a:effectLst/>
                <a:latin typeface="Nunito" pitchFamily="2" charset="77"/>
              </a:rPr>
              <a:t>Instead of sharing a single database with other microservices, each microservice has its own database.</a:t>
            </a:r>
            <a:br>
              <a:rPr lang="en-IN" b="0" i="0">
                <a:solidFill>
                  <a:schemeClr val="tx1"/>
                </a:solidFill>
                <a:effectLst/>
                <a:latin typeface="Nunito" panose="020F0502020204030204" pitchFamily="34" charset="0"/>
              </a:rPr>
            </a:br>
            <a:endParaRPr lang="en-IN" b="0" i="0">
              <a:solidFill>
                <a:schemeClr val="tx1"/>
              </a:solidFill>
              <a:effectLst/>
              <a:latin typeface="Nunito" panose="020F0502020204030204" pitchFamily="34" charset="0"/>
            </a:endParaRPr>
          </a:p>
          <a:p>
            <a:endParaRPr lang="en-US">
              <a:solidFill>
                <a:schemeClr val="tx1"/>
              </a:solidFill>
            </a:endParaRPr>
          </a:p>
        </p:txBody>
      </p:sp>
      <p:sp>
        <p:nvSpPr>
          <p:cNvPr id="6" name="Slide Number Placeholder 3">
            <a:extLst>
              <a:ext uri="{FF2B5EF4-FFF2-40B4-BE49-F238E27FC236}">
                <a16:creationId xmlns:a16="http://schemas.microsoft.com/office/drawing/2014/main" id="{018A2A40-2E9F-E542-A7F1-325593F63DC0}"/>
              </a:ext>
            </a:extLst>
          </p:cNvPr>
          <p:cNvSpPr txBox="1">
            <a:spLocks/>
          </p:cNvSpPr>
          <p:nvPr/>
        </p:nvSpPr>
        <p:spPr>
          <a:xfrm>
            <a:off x="266095" y="6258681"/>
            <a:ext cx="685800" cy="365125"/>
          </a:xfrm>
        </p:spPr>
        <p:txBody>
          <a:bodyPr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F94E228-EDBA-BC4C-ABED-6F3C1A901090}" type="slidenum">
              <a:rPr lang="en-US" smtClean="0"/>
              <a:pPr>
                <a:spcAft>
                  <a:spcPts val="600"/>
                </a:spcAft>
                <a:defRPr/>
              </a:pPr>
              <a:t>20</a:t>
            </a:fld>
            <a:endParaRPr lang="en-US"/>
          </a:p>
        </p:txBody>
      </p:sp>
    </p:spTree>
    <p:extLst>
      <p:ext uri="{BB962C8B-B14F-4D97-AF65-F5344CB8AC3E}">
        <p14:creationId xmlns:p14="http://schemas.microsoft.com/office/powerpoint/2010/main" val="185336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BC525A6F-B4F9-0B30-2DA9-F558E05994BF}"/>
              </a:ext>
            </a:extLst>
          </p:cNvPr>
          <p:cNvSpPr>
            <a:spLocks noGrp="1"/>
          </p:cNvSpPr>
          <p:nvPr>
            <p:ph type="title"/>
          </p:nvPr>
        </p:nvSpPr>
        <p:spPr>
          <a:xfrm>
            <a:off x="685800" y="238125"/>
            <a:ext cx="11058525" cy="976313"/>
          </a:xfrm>
        </p:spPr>
        <p:txBody>
          <a:bodyPr wrap="square" anchor="ctr">
            <a:normAutofit/>
          </a:bodyPr>
          <a:lstStyle/>
          <a:p>
            <a:r>
              <a:rPr lang="en-US"/>
              <a:t>Microservice Architecture</a:t>
            </a:r>
          </a:p>
        </p:txBody>
      </p:sp>
      <p:pic>
        <p:nvPicPr>
          <p:cNvPr id="4098" name="Picture 2" descr="Microservices-Architecture">
            <a:extLst>
              <a:ext uri="{FF2B5EF4-FFF2-40B4-BE49-F238E27FC236}">
                <a16:creationId xmlns:a16="http://schemas.microsoft.com/office/drawing/2014/main" id="{F3033139-D2DA-E77C-20CD-FD65977D40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9575" y="1072807"/>
            <a:ext cx="10152849" cy="5076423"/>
          </a:xfrm>
          <a:prstGeom prst="rect">
            <a:avLst/>
          </a:prstGeom>
          <a:solidFill>
            <a:srgbClr val="FFFFFF"/>
          </a:solidFill>
        </p:spPr>
      </p:pic>
      <p:sp>
        <p:nvSpPr>
          <p:cNvPr id="4" name="Slide Number Placeholder 3">
            <a:extLst>
              <a:ext uri="{FF2B5EF4-FFF2-40B4-BE49-F238E27FC236}">
                <a16:creationId xmlns:a16="http://schemas.microsoft.com/office/drawing/2014/main" id="{ED4655E9-D795-CE32-8467-BCC0C09DFE61}"/>
              </a:ext>
            </a:extLst>
          </p:cNvPr>
          <p:cNvSpPr>
            <a:spLocks noGrp="1"/>
          </p:cNvSpPr>
          <p:nvPr>
            <p:ph type="sldNum" sz="quarter" idx="10"/>
          </p:nvPr>
        </p:nvSpPr>
        <p:spPr>
          <a:xfrm>
            <a:off x="336468" y="6268027"/>
            <a:ext cx="685800" cy="365125"/>
          </a:xfrm>
        </p:spPr>
        <p:txBody>
          <a:bodyPr anchor="ctr">
            <a:normAutofit lnSpcReduction="10000"/>
          </a:bodyPr>
          <a:lstStyle/>
          <a:p>
            <a:pPr>
              <a:spcAft>
                <a:spcPts val="600"/>
              </a:spcAft>
              <a:defRPr/>
            </a:pPr>
            <a:fld id="{CF94E228-EDBA-BC4C-ABED-6F3C1A901090}" type="slidenum">
              <a:rPr lang="en-US" smtClean="0"/>
              <a:pPr>
                <a:spcAft>
                  <a:spcPts val="600"/>
                </a:spcAft>
                <a:defRPr/>
              </a:pPr>
              <a:t>21</a:t>
            </a:fld>
            <a:endParaRPr lang="en-US"/>
          </a:p>
        </p:txBody>
      </p:sp>
    </p:spTree>
    <p:extLst>
      <p:ext uri="{BB962C8B-B14F-4D97-AF65-F5344CB8AC3E}">
        <p14:creationId xmlns:p14="http://schemas.microsoft.com/office/powerpoint/2010/main" val="3318098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4284-1FB3-FEC8-B9F0-865FF5A0CA27}"/>
              </a:ext>
            </a:extLst>
          </p:cNvPr>
          <p:cNvSpPr>
            <a:spLocks noGrp="1"/>
          </p:cNvSpPr>
          <p:nvPr>
            <p:ph type="title"/>
          </p:nvPr>
        </p:nvSpPr>
        <p:spPr>
          <a:xfrm>
            <a:off x="685800" y="238125"/>
            <a:ext cx="11758448" cy="976313"/>
          </a:xfrm>
        </p:spPr>
        <p:txBody>
          <a:bodyPr>
            <a:normAutofit/>
          </a:bodyPr>
          <a:lstStyle/>
          <a:p>
            <a:r>
              <a:rPr lang="en-IN" sz="2800" b="1" i="0">
                <a:solidFill>
                  <a:schemeClr val="tx1"/>
                </a:solidFill>
                <a:effectLst/>
                <a:latin typeface="Nunito" pitchFamily="2" charset="77"/>
              </a:rPr>
              <a:t>Advantages/Disadvantage of using a Microservice Architecture</a:t>
            </a:r>
            <a:endParaRPr lang="en-US" sz="2800">
              <a:solidFill>
                <a:schemeClr val="tx1"/>
              </a:solidFill>
            </a:endParaRPr>
          </a:p>
        </p:txBody>
      </p:sp>
      <p:sp>
        <p:nvSpPr>
          <p:cNvPr id="3" name="Content Placeholder 2">
            <a:extLst>
              <a:ext uri="{FF2B5EF4-FFF2-40B4-BE49-F238E27FC236}">
                <a16:creationId xmlns:a16="http://schemas.microsoft.com/office/drawing/2014/main" id="{CE58CF5C-CD67-00DE-5898-B0F18D40AFBD}"/>
              </a:ext>
            </a:extLst>
          </p:cNvPr>
          <p:cNvSpPr>
            <a:spLocks noGrp="1"/>
          </p:cNvSpPr>
          <p:nvPr>
            <p:ph idx="1"/>
          </p:nvPr>
        </p:nvSpPr>
        <p:spPr>
          <a:xfrm>
            <a:off x="283780" y="1485814"/>
            <a:ext cx="5983672" cy="4511693"/>
          </a:xfrm>
        </p:spPr>
        <p:txBody>
          <a:bodyPr>
            <a:normAutofit lnSpcReduction="10000"/>
          </a:bodyPr>
          <a:lstStyle/>
          <a:p>
            <a:r>
              <a:rPr lang="en-IN" sz="2200" b="1" i="0">
                <a:solidFill>
                  <a:schemeClr val="tx1"/>
                </a:solidFill>
                <a:effectLst/>
                <a:latin typeface="Nunito" pitchFamily="2" charset="77"/>
              </a:rPr>
              <a:t>Simplicity </a:t>
            </a:r>
            <a:r>
              <a:rPr lang="en-IN" sz="2200" b="1" i="0">
                <a:solidFill>
                  <a:schemeClr val="tx1"/>
                </a:solidFill>
                <a:effectLst/>
                <a:latin typeface="Nunito" pitchFamily="2" charset="77"/>
                <a:sym typeface="Wingdings" pitchFamily="2" charset="2"/>
              </a:rPr>
              <a:t> </a:t>
            </a:r>
            <a:r>
              <a:rPr lang="en-IN" sz="2200">
                <a:solidFill>
                  <a:schemeClr val="tx1"/>
                </a:solidFill>
                <a:latin typeface="Nunito" pitchFamily="2" charset="77"/>
                <a:sym typeface="Wingdings" pitchFamily="2" charset="2"/>
              </a:rPr>
              <a:t>I</a:t>
            </a:r>
            <a:r>
              <a:rPr lang="en-IN" sz="2200" b="0" i="0">
                <a:solidFill>
                  <a:schemeClr val="tx1"/>
                </a:solidFill>
                <a:effectLst/>
                <a:latin typeface="Nunito" pitchFamily="2" charset="77"/>
              </a:rPr>
              <a:t>ndividual components of application can be scaled independently based on demand</a:t>
            </a:r>
          </a:p>
          <a:p>
            <a:r>
              <a:rPr lang="en-IN" sz="2200" b="1" i="0">
                <a:solidFill>
                  <a:schemeClr val="tx1"/>
                </a:solidFill>
                <a:effectLst/>
                <a:latin typeface="Nunito" pitchFamily="2" charset="77"/>
              </a:rPr>
              <a:t>Flexibility</a:t>
            </a:r>
            <a:r>
              <a:rPr lang="en-IN" sz="2200" b="0" i="0">
                <a:solidFill>
                  <a:schemeClr val="tx1"/>
                </a:solidFill>
                <a:effectLst/>
                <a:latin typeface="Nunito" pitchFamily="2" charset="77"/>
              </a:rPr>
              <a:t>: </a:t>
            </a:r>
            <a:r>
              <a:rPr lang="en-IN" sz="2200">
                <a:solidFill>
                  <a:schemeClr val="tx1"/>
                </a:solidFill>
                <a:latin typeface="Nunito" pitchFamily="2" charset="77"/>
              </a:rPr>
              <a:t>E</a:t>
            </a:r>
            <a:r>
              <a:rPr lang="en-IN" sz="2200" b="0" i="0">
                <a:solidFill>
                  <a:schemeClr val="tx1"/>
                </a:solidFill>
                <a:effectLst/>
                <a:latin typeface="Nunito" pitchFamily="2" charset="77"/>
              </a:rPr>
              <a:t>nable teams to use different technologies and programming languages for diff. services based on their specific requirements.</a:t>
            </a:r>
          </a:p>
          <a:p>
            <a:r>
              <a:rPr lang="en-IN" sz="2200" b="1" i="0">
                <a:solidFill>
                  <a:schemeClr val="tx1"/>
                </a:solidFill>
                <a:effectLst/>
                <a:latin typeface="Nunito" pitchFamily="2" charset="77"/>
              </a:rPr>
              <a:t>Resilience</a:t>
            </a:r>
            <a:r>
              <a:rPr lang="en-IN" sz="2200" b="0" i="0">
                <a:solidFill>
                  <a:schemeClr val="tx1"/>
                </a:solidFill>
                <a:effectLst/>
                <a:latin typeface="Nunito" pitchFamily="2" charset="77"/>
              </a:rPr>
              <a:t>: Microservices are decoupled from </a:t>
            </a:r>
            <a:r>
              <a:rPr lang="en-IN" sz="2200" b="0" i="0" err="1">
                <a:solidFill>
                  <a:schemeClr val="tx1"/>
                </a:solidFill>
                <a:effectLst/>
                <a:latin typeface="Nunito" pitchFamily="2" charset="77"/>
              </a:rPr>
              <a:t>eachother</a:t>
            </a:r>
            <a:r>
              <a:rPr lang="en-IN" sz="2200" b="0" i="0">
                <a:solidFill>
                  <a:schemeClr val="tx1"/>
                </a:solidFill>
                <a:effectLst/>
                <a:latin typeface="Nunito" pitchFamily="2" charset="77"/>
              </a:rPr>
              <a:t>, a failure in 1 service doesn’t necessarily impact the entire application. </a:t>
            </a:r>
          </a:p>
          <a:p>
            <a:r>
              <a:rPr lang="en-IN" sz="2200" b="1" i="0">
                <a:solidFill>
                  <a:schemeClr val="tx1"/>
                </a:solidFill>
                <a:effectLst/>
                <a:latin typeface="Nunito" pitchFamily="2" charset="77"/>
              </a:rPr>
              <a:t>Agility</a:t>
            </a:r>
            <a:r>
              <a:rPr lang="en-IN" sz="2200" b="0" i="0">
                <a:solidFill>
                  <a:schemeClr val="tx1"/>
                </a:solidFill>
                <a:effectLst/>
                <a:latin typeface="Nunito" pitchFamily="2" charset="77"/>
              </a:rPr>
              <a:t>: Microservices enable teams to independently develop, test, deploy, and scale services, allowing for faster development</a:t>
            </a:r>
            <a:endParaRPr lang="en-US" sz="2200">
              <a:solidFill>
                <a:schemeClr val="tx1"/>
              </a:solidFill>
            </a:endParaRPr>
          </a:p>
        </p:txBody>
      </p:sp>
      <p:sp>
        <p:nvSpPr>
          <p:cNvPr id="5" name="Content Placeholder 2">
            <a:extLst>
              <a:ext uri="{FF2B5EF4-FFF2-40B4-BE49-F238E27FC236}">
                <a16:creationId xmlns:a16="http://schemas.microsoft.com/office/drawing/2014/main" id="{40FF28B3-5DBE-934C-BB60-42907413A90A}"/>
              </a:ext>
            </a:extLst>
          </p:cNvPr>
          <p:cNvSpPr txBox="1">
            <a:spLocks/>
          </p:cNvSpPr>
          <p:nvPr/>
        </p:nvSpPr>
        <p:spPr bwMode="auto">
          <a:xfrm>
            <a:off x="6155119" y="1485814"/>
            <a:ext cx="5753101" cy="50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rtl="0" eaLnBrk="1" fontAlgn="base" hangingPunct="1">
              <a:lnSpc>
                <a:spcPct val="90000"/>
              </a:lnSpc>
              <a:spcBef>
                <a:spcPts val="500"/>
              </a:spcBef>
              <a:spcAft>
                <a:spcPct val="0"/>
              </a:spcAft>
              <a:buClr>
                <a:srgbClr val="616062"/>
              </a:buClr>
              <a:buFont typeface="Arial" panose="020B0604020202020204" pitchFamily="34" charset="0"/>
              <a:buChar char="•"/>
              <a:defRPr sz="2400" kern="1200">
                <a:solidFill>
                  <a:srgbClr val="616062"/>
                </a:solidFill>
                <a:latin typeface="+mn-lt"/>
                <a:ea typeface="+mn-ea"/>
                <a:cs typeface="+mn-cs"/>
              </a:defRPr>
            </a:lvl2pPr>
            <a:lvl3pPr marL="804863" indent="-169863" algn="l" rtl="0" eaLnBrk="1" fontAlgn="base" hangingPunct="1">
              <a:lnSpc>
                <a:spcPct val="90000"/>
              </a:lnSpc>
              <a:spcBef>
                <a:spcPts val="500"/>
              </a:spcBef>
              <a:spcAft>
                <a:spcPct val="0"/>
              </a:spcAft>
              <a:buFont typeface="Arial" panose="020B0604020202020204" pitchFamily="34" charset="0"/>
              <a:buChar char="•"/>
              <a:defRPr sz="2000" kern="1200">
                <a:solidFill>
                  <a:srgbClr val="616062"/>
                </a:solidFill>
                <a:latin typeface="+mn-lt"/>
                <a:ea typeface="+mn-ea"/>
                <a:cs typeface="+mn-cs"/>
              </a:defRPr>
            </a:lvl3pPr>
            <a:lvl4pPr marL="1146175" indent="-284163" algn="l" rtl="0" eaLnBrk="1" fontAlgn="base" hangingPunct="1">
              <a:lnSpc>
                <a:spcPct val="90000"/>
              </a:lnSpc>
              <a:spcBef>
                <a:spcPts val="500"/>
              </a:spcBef>
              <a:spcAft>
                <a:spcPct val="0"/>
              </a:spcAft>
              <a:buFont typeface="Arial" panose="020B0604020202020204" pitchFamily="34" charset="0"/>
              <a:buChar char="•"/>
              <a:defRPr kern="1200">
                <a:solidFill>
                  <a:srgbClr val="616062"/>
                </a:solidFill>
                <a:latin typeface="+mn-lt"/>
                <a:ea typeface="+mn-ea"/>
                <a:cs typeface="+mn-cs"/>
              </a:defRPr>
            </a:lvl4pPr>
            <a:lvl5pPr marL="1430338" indent="-284163" algn="l" rtl="0" eaLnBrk="1" fontAlgn="base" hangingPunct="1">
              <a:lnSpc>
                <a:spcPct val="90000"/>
              </a:lnSpc>
              <a:spcBef>
                <a:spcPts val="500"/>
              </a:spcBef>
              <a:spcAft>
                <a:spcPct val="0"/>
              </a:spcAft>
              <a:buFont typeface="Arial" panose="020B0604020202020204" pitchFamily="34" charset="0"/>
              <a:buChar char="•"/>
              <a:defRPr kern="1200">
                <a:solidFill>
                  <a:srgbClr val="6160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b="1" i="0">
                <a:solidFill>
                  <a:schemeClr val="tx1"/>
                </a:solidFill>
                <a:effectLst/>
                <a:latin typeface="Nunito" pitchFamily="2" charset="77"/>
              </a:rPr>
              <a:t>Complexity</a:t>
            </a:r>
            <a:r>
              <a:rPr lang="en-IN" sz="2200" b="0" i="0">
                <a:solidFill>
                  <a:schemeClr val="tx1"/>
                </a:solidFill>
                <a:effectLst/>
                <a:latin typeface="Nunito" pitchFamily="2" charset="77"/>
              </a:rPr>
              <a:t>: Managing a large number of microservices can be complex.</a:t>
            </a:r>
          </a:p>
          <a:p>
            <a:r>
              <a:rPr lang="en-IN" sz="2200" b="1" i="0">
                <a:solidFill>
                  <a:schemeClr val="tx1"/>
                </a:solidFill>
                <a:effectLst/>
                <a:latin typeface="Nunito" pitchFamily="2" charset="77"/>
              </a:rPr>
              <a:t>Increased Overhead: </a:t>
            </a:r>
            <a:r>
              <a:rPr lang="en-IN" sz="2200">
                <a:solidFill>
                  <a:schemeClr val="tx1"/>
                </a:solidFill>
                <a:latin typeface="Nunito" pitchFamily="2" charset="77"/>
              </a:rPr>
              <a:t>T</a:t>
            </a:r>
            <a:r>
              <a:rPr lang="en-IN" sz="2200" b="0" i="0">
                <a:solidFill>
                  <a:schemeClr val="tx1"/>
                </a:solidFill>
                <a:effectLst/>
                <a:latin typeface="Nunito" pitchFamily="2" charset="77"/>
              </a:rPr>
              <a:t>here is overhead associated with managing the communication between services, such as network latency and serialization/deserialization of data.</a:t>
            </a:r>
          </a:p>
          <a:p>
            <a:r>
              <a:rPr lang="en-IN" sz="2200" b="1" i="0">
                <a:solidFill>
                  <a:schemeClr val="tx1"/>
                </a:solidFill>
                <a:effectLst/>
                <a:latin typeface="Nunito" pitchFamily="2" charset="77"/>
              </a:rPr>
              <a:t>Deployment Complexity</a:t>
            </a:r>
            <a:r>
              <a:rPr lang="en-IN" sz="2200" b="0" i="0">
                <a:solidFill>
                  <a:schemeClr val="tx1"/>
                </a:solidFill>
                <a:effectLst/>
                <a:latin typeface="Nunito" pitchFamily="2" charset="77"/>
              </a:rPr>
              <a:t>: Deploying and managing a large number of microservices can be complex.</a:t>
            </a:r>
          </a:p>
          <a:p>
            <a:r>
              <a:rPr lang="en-IN" sz="2200" b="1" i="0">
                <a:solidFill>
                  <a:schemeClr val="tx1"/>
                </a:solidFill>
                <a:effectLst/>
                <a:latin typeface="Nunito" pitchFamily="2" charset="77"/>
              </a:rPr>
              <a:t>Monitoring and Debugging</a:t>
            </a:r>
            <a:r>
              <a:rPr lang="en-IN" sz="2200" b="0" i="0">
                <a:solidFill>
                  <a:schemeClr val="tx1"/>
                </a:solidFill>
                <a:effectLst/>
                <a:latin typeface="Nunito" pitchFamily="2" charset="77"/>
              </a:rPr>
              <a:t>: Monitoring and debugging microservices can be more challenging,</a:t>
            </a:r>
            <a:r>
              <a:rPr lang="en-IN" sz="2200" b="0" i="0">
                <a:solidFill>
                  <a:srgbClr val="FFFFFF"/>
                </a:solidFill>
                <a:effectLst/>
                <a:latin typeface="Nunito" pitchFamily="2" charset="77"/>
              </a:rPr>
              <a:t> </a:t>
            </a:r>
            <a:r>
              <a:rPr lang="en-IN" sz="2200">
                <a:solidFill>
                  <a:schemeClr val="tx1"/>
                </a:solidFill>
                <a:latin typeface="Nunito" pitchFamily="2" charset="77"/>
              </a:rPr>
              <a:t>s</a:t>
            </a:r>
            <a:r>
              <a:rPr lang="en-IN" sz="2200" b="0" i="0">
                <a:solidFill>
                  <a:schemeClr val="tx1"/>
                </a:solidFill>
                <a:effectLst/>
                <a:latin typeface="Nunito" pitchFamily="2" charset="77"/>
              </a:rPr>
              <a:t>ince each service is independent, tracing issues across multiple services can be complex.</a:t>
            </a:r>
          </a:p>
        </p:txBody>
      </p:sp>
      <p:sp>
        <p:nvSpPr>
          <p:cNvPr id="6" name="TextBox 5">
            <a:extLst>
              <a:ext uri="{FF2B5EF4-FFF2-40B4-BE49-F238E27FC236}">
                <a16:creationId xmlns:a16="http://schemas.microsoft.com/office/drawing/2014/main" id="{5B2DF418-98CA-A72D-D87F-E70779685966}"/>
              </a:ext>
            </a:extLst>
          </p:cNvPr>
          <p:cNvSpPr txBox="1"/>
          <p:nvPr/>
        </p:nvSpPr>
        <p:spPr>
          <a:xfrm>
            <a:off x="1947554" y="1029772"/>
            <a:ext cx="1402948" cy="369332"/>
          </a:xfrm>
          <a:prstGeom prst="rect">
            <a:avLst/>
          </a:prstGeom>
          <a:noFill/>
        </p:spPr>
        <p:txBody>
          <a:bodyPr wrap="none" rtlCol="0">
            <a:spAutoFit/>
          </a:bodyPr>
          <a:lstStyle/>
          <a:p>
            <a:pPr algn="l"/>
            <a:r>
              <a:rPr lang="en-US"/>
              <a:t>Advantages</a:t>
            </a:r>
          </a:p>
        </p:txBody>
      </p:sp>
      <p:sp>
        <p:nvSpPr>
          <p:cNvPr id="7" name="TextBox 6">
            <a:extLst>
              <a:ext uri="{FF2B5EF4-FFF2-40B4-BE49-F238E27FC236}">
                <a16:creationId xmlns:a16="http://schemas.microsoft.com/office/drawing/2014/main" id="{3F5002DB-9AD8-5104-BEFF-7923DB17B9F1}"/>
              </a:ext>
            </a:extLst>
          </p:cNvPr>
          <p:cNvSpPr txBox="1"/>
          <p:nvPr/>
        </p:nvSpPr>
        <p:spPr>
          <a:xfrm>
            <a:off x="8176306" y="1029772"/>
            <a:ext cx="1710725" cy="369332"/>
          </a:xfrm>
          <a:prstGeom prst="rect">
            <a:avLst/>
          </a:prstGeom>
          <a:noFill/>
        </p:spPr>
        <p:txBody>
          <a:bodyPr wrap="none" rtlCol="0">
            <a:spAutoFit/>
          </a:bodyPr>
          <a:lstStyle/>
          <a:p>
            <a:pPr algn="l"/>
            <a:r>
              <a:rPr lang="en-US"/>
              <a:t>Disadvantages</a:t>
            </a:r>
          </a:p>
        </p:txBody>
      </p:sp>
      <p:sp>
        <p:nvSpPr>
          <p:cNvPr id="9" name="Slide Number Placeholder 3">
            <a:extLst>
              <a:ext uri="{FF2B5EF4-FFF2-40B4-BE49-F238E27FC236}">
                <a16:creationId xmlns:a16="http://schemas.microsoft.com/office/drawing/2014/main" id="{EF49DED0-7DEA-8554-8D84-F5B3AAB2D303}"/>
              </a:ext>
            </a:extLst>
          </p:cNvPr>
          <p:cNvSpPr txBox="1">
            <a:spLocks/>
          </p:cNvSpPr>
          <p:nvPr/>
        </p:nvSpPr>
        <p:spPr>
          <a:xfrm>
            <a:off x="266095" y="6258681"/>
            <a:ext cx="685800" cy="365125"/>
          </a:xfrm>
        </p:spPr>
        <p:txBody>
          <a:bodyPr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F94E228-EDBA-BC4C-ABED-6F3C1A901090}" type="slidenum">
              <a:rPr lang="en-US" smtClean="0"/>
              <a:pPr>
                <a:spcAft>
                  <a:spcPts val="600"/>
                </a:spcAft>
                <a:defRPr/>
              </a:pPr>
              <a:t>22</a:t>
            </a:fld>
            <a:endParaRPr lang="en-US"/>
          </a:p>
        </p:txBody>
      </p:sp>
    </p:spTree>
    <p:extLst>
      <p:ext uri="{BB962C8B-B14F-4D97-AF65-F5344CB8AC3E}">
        <p14:creationId xmlns:p14="http://schemas.microsoft.com/office/powerpoint/2010/main" val="58199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eps-to-Migrate-From-Monolithic-to-Microservices-Architecture">
            <a:extLst>
              <a:ext uri="{FF2B5EF4-FFF2-40B4-BE49-F238E27FC236}">
                <a16:creationId xmlns:a16="http://schemas.microsoft.com/office/drawing/2014/main" id="{40996071-8C90-15E2-7767-933F458CAF4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561607" y="1214438"/>
            <a:ext cx="8774496" cy="4124010"/>
          </a:xfrm>
          <a:prstGeom prst="rect">
            <a:avLst/>
          </a:prstGeom>
          <a:solidFill>
            <a:srgbClr val="FFFFFF"/>
          </a:solidFill>
        </p:spPr>
      </p:pic>
      <p:sp>
        <p:nvSpPr>
          <p:cNvPr id="2" name="Title 1">
            <a:extLst>
              <a:ext uri="{FF2B5EF4-FFF2-40B4-BE49-F238E27FC236}">
                <a16:creationId xmlns:a16="http://schemas.microsoft.com/office/drawing/2014/main" id="{13C1ED99-A0D1-21FE-C9E0-10875984EF06}"/>
              </a:ext>
            </a:extLst>
          </p:cNvPr>
          <p:cNvSpPr>
            <a:spLocks noGrp="1"/>
          </p:cNvSpPr>
          <p:nvPr>
            <p:ph type="title"/>
          </p:nvPr>
        </p:nvSpPr>
        <p:spPr>
          <a:xfrm>
            <a:off x="685800" y="238125"/>
            <a:ext cx="11058525" cy="976313"/>
          </a:xfrm>
        </p:spPr>
        <p:txBody>
          <a:bodyPr wrap="square" anchor="ctr">
            <a:normAutofit/>
          </a:bodyPr>
          <a:lstStyle/>
          <a:p>
            <a:r>
              <a:rPr lang="en-IN" sz="3300" b="1" i="0">
                <a:effectLst/>
              </a:rPr>
              <a:t>Migrate From Monolithic to Microservices Architecture</a:t>
            </a:r>
            <a:endParaRPr lang="en-US" sz="3300"/>
          </a:p>
        </p:txBody>
      </p:sp>
      <p:sp>
        <p:nvSpPr>
          <p:cNvPr id="4" name="Slide Number Placeholder 3">
            <a:extLst>
              <a:ext uri="{FF2B5EF4-FFF2-40B4-BE49-F238E27FC236}">
                <a16:creationId xmlns:a16="http://schemas.microsoft.com/office/drawing/2014/main" id="{0584FA7E-A244-948C-E4FC-FB1073CADBF4}"/>
              </a:ext>
            </a:extLst>
          </p:cNvPr>
          <p:cNvSpPr>
            <a:spLocks noGrp="1"/>
          </p:cNvSpPr>
          <p:nvPr>
            <p:ph type="sldNum" sz="quarter" idx="10"/>
          </p:nvPr>
        </p:nvSpPr>
        <p:spPr>
          <a:xfrm>
            <a:off x="266095" y="6258681"/>
            <a:ext cx="685800" cy="365125"/>
          </a:xfrm>
        </p:spPr>
        <p:txBody>
          <a:bodyPr anchor="ctr">
            <a:normAutofit lnSpcReduction="10000"/>
          </a:bodyPr>
          <a:lstStyle/>
          <a:p>
            <a:pPr>
              <a:spcAft>
                <a:spcPts val="600"/>
              </a:spcAft>
              <a:defRPr/>
            </a:pPr>
            <a:fld id="{CF94E228-EDBA-BC4C-ABED-6F3C1A901090}" type="slidenum">
              <a:rPr lang="en-US" smtClean="0"/>
              <a:pPr>
                <a:spcAft>
                  <a:spcPts val="600"/>
                </a:spcAft>
                <a:defRPr/>
              </a:pPr>
              <a:t>23</a:t>
            </a:fld>
            <a:endParaRPr lang="en-US"/>
          </a:p>
        </p:txBody>
      </p:sp>
      <p:sp>
        <p:nvSpPr>
          <p:cNvPr id="5" name="TextBox 4">
            <a:extLst>
              <a:ext uri="{FF2B5EF4-FFF2-40B4-BE49-F238E27FC236}">
                <a16:creationId xmlns:a16="http://schemas.microsoft.com/office/drawing/2014/main" id="{C0BC61E4-AB10-E2CC-8627-66FF210BECD4}"/>
              </a:ext>
            </a:extLst>
          </p:cNvPr>
          <p:cNvSpPr txBox="1"/>
          <p:nvPr/>
        </p:nvSpPr>
        <p:spPr>
          <a:xfrm>
            <a:off x="1855896" y="5690969"/>
            <a:ext cx="8480207" cy="646331"/>
          </a:xfrm>
          <a:prstGeom prst="rect">
            <a:avLst/>
          </a:prstGeom>
          <a:noFill/>
        </p:spPr>
        <p:txBody>
          <a:bodyPr wrap="none" lIns="91440" tIns="45720" rIns="91440" bIns="45720" rtlCol="0" anchor="t">
            <a:spAutoFit/>
          </a:bodyPr>
          <a:lstStyle/>
          <a:p>
            <a:r>
              <a:rPr lang="en-IN" b="0" i="0">
                <a:effectLst/>
                <a:latin typeface="Nunito"/>
              </a:rPr>
              <a:t>Moving from one big block of software to many smaller blocks might seem </a:t>
            </a:r>
            <a:r>
              <a:rPr lang="en-IN">
                <a:latin typeface="Nunito"/>
              </a:rPr>
              <a:t>easy</a:t>
            </a:r>
            <a:r>
              <a:rPr lang="en-IN" b="0" i="0">
                <a:effectLst/>
                <a:latin typeface="Nunito"/>
              </a:rPr>
              <a:t>.</a:t>
            </a:r>
          </a:p>
          <a:p>
            <a:pPr algn="l"/>
            <a:endParaRPr lang="en-US" err="1">
              <a:solidFill>
                <a:schemeClr val="accent5"/>
              </a:solidFill>
            </a:endParaRPr>
          </a:p>
        </p:txBody>
      </p:sp>
    </p:spTree>
    <p:extLst>
      <p:ext uri="{BB962C8B-B14F-4D97-AF65-F5344CB8AC3E}">
        <p14:creationId xmlns:p14="http://schemas.microsoft.com/office/powerpoint/2010/main" val="78841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teps-to-Migrate-From-Monolithic-to-Microservices-Architecture_1">
            <a:extLst>
              <a:ext uri="{FF2B5EF4-FFF2-40B4-BE49-F238E27FC236}">
                <a16:creationId xmlns:a16="http://schemas.microsoft.com/office/drawing/2014/main" id="{3DDBEAEA-4358-9738-461F-882953A49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85" r="388"/>
          <a:stretch/>
        </p:blipFill>
        <p:spPr bwMode="auto">
          <a:xfrm>
            <a:off x="1655632" y="134938"/>
            <a:ext cx="9280785" cy="61563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hidden="1">
            <a:extLst>
              <a:ext uri="{FF2B5EF4-FFF2-40B4-BE49-F238E27FC236}">
                <a16:creationId xmlns:a16="http://schemas.microsoft.com/office/drawing/2014/main" id="{72744C99-65E1-0466-D041-98B35B5A5FB8}"/>
              </a:ext>
            </a:extLst>
          </p:cNvPr>
          <p:cNvSpPr>
            <a:spLocks noGrp="1"/>
          </p:cNvSpPr>
          <p:nvPr>
            <p:ph type="sldNum" sz="quarter" idx="10"/>
          </p:nvPr>
        </p:nvSpPr>
        <p:spPr/>
        <p:txBody>
          <a:bodyPr/>
          <a:lstStyle/>
          <a:p>
            <a:pPr>
              <a:spcAft>
                <a:spcPts val="600"/>
              </a:spcAft>
              <a:defRPr/>
            </a:pPr>
            <a:fld id="{B2419100-B348-6C46-A05D-815961EF684F}" type="slidenum">
              <a:rPr lang="en-US" smtClean="0"/>
              <a:pPr>
                <a:spcAft>
                  <a:spcPts val="600"/>
                </a:spcAft>
                <a:defRPr/>
              </a:pPr>
              <a:t>24</a:t>
            </a:fld>
            <a:endParaRPr lang="en-US"/>
          </a:p>
        </p:txBody>
      </p:sp>
      <p:sp>
        <p:nvSpPr>
          <p:cNvPr id="3" name="Slide Number Placeholder 3">
            <a:extLst>
              <a:ext uri="{FF2B5EF4-FFF2-40B4-BE49-F238E27FC236}">
                <a16:creationId xmlns:a16="http://schemas.microsoft.com/office/drawing/2014/main" id="{437D8976-A53B-5D37-B98B-93D851DA36A9}"/>
              </a:ext>
            </a:extLst>
          </p:cNvPr>
          <p:cNvSpPr txBox="1">
            <a:spLocks/>
          </p:cNvSpPr>
          <p:nvPr/>
        </p:nvSpPr>
        <p:spPr>
          <a:xfrm>
            <a:off x="305679" y="6288369"/>
            <a:ext cx="685800" cy="365125"/>
          </a:xfrm>
        </p:spPr>
        <p:txBody>
          <a:bodyPr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F94E228-EDBA-BC4C-ABED-6F3C1A901090}" type="slidenum">
              <a:rPr lang="en-US" smtClean="0"/>
              <a:pPr>
                <a:spcAft>
                  <a:spcPts val="600"/>
                </a:spcAft>
                <a:defRPr/>
              </a:pPr>
              <a:t>24</a:t>
            </a:fld>
            <a:endParaRPr lang="en-US"/>
          </a:p>
        </p:txBody>
      </p:sp>
    </p:spTree>
    <p:extLst>
      <p:ext uri="{BB962C8B-B14F-4D97-AF65-F5344CB8AC3E}">
        <p14:creationId xmlns:p14="http://schemas.microsoft.com/office/powerpoint/2010/main" val="551433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29975" y="2859907"/>
            <a:ext cx="3993363" cy="2517961"/>
          </a:xfrm>
        </p:spPr>
        <p:txBody>
          <a:bodyPr anchor="ctr">
            <a:normAutofit/>
          </a:bodyPr>
          <a:lstStyle/>
          <a:p>
            <a:r>
              <a:rPr lang="en-US" sz="4400">
                <a:solidFill>
                  <a:srgbClr val="FFFFFF"/>
                </a:solidFill>
                <a:cs typeface="Arial"/>
              </a:rPr>
              <a:t>Repository Migration</a:t>
            </a:r>
          </a:p>
          <a:p>
            <a:endParaRPr lang="en-US" sz="4400" b="0">
              <a:solidFill>
                <a:srgbClr val="000000"/>
              </a:solidFill>
              <a:cs typeface="Arial"/>
            </a:endParaRPr>
          </a:p>
          <a:p>
            <a:endParaRPr lang="en-US" sz="4400">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25</a:t>
            </a:fld>
            <a:endParaRPr lang="en-US"/>
          </a:p>
        </p:txBody>
      </p:sp>
    </p:spTree>
    <p:extLst>
      <p:ext uri="{BB962C8B-B14F-4D97-AF65-F5344CB8AC3E}">
        <p14:creationId xmlns:p14="http://schemas.microsoft.com/office/powerpoint/2010/main" val="2741683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482725"/>
            <a:ext cx="4857751" cy="4351338"/>
          </a:xfrm>
        </p:spPr>
        <p:txBody>
          <a:bodyPr vert="horz" lIns="91440" tIns="45720" rIns="91440" bIns="45720" rtlCol="0">
            <a:normAutofit/>
          </a:bodyPr>
          <a:lstStyle/>
          <a:p>
            <a:pPr marL="0" indent="0">
              <a:buNone/>
            </a:pPr>
            <a:r>
              <a:rPr lang="en-US"/>
              <a:t>As organizations grow and technology evolves, the need to migrate repositories becomes essential to maintain efficiency, security, and scalability. Repository migration is not just about moving code; it’s about transforming the way teams collaborate, manage, and deploy their projects.</a:t>
            </a:r>
          </a:p>
          <a:p>
            <a:pPr marL="0" indent="0">
              <a:buNone/>
            </a:pPr>
            <a:endParaRPr lang="en-US"/>
          </a:p>
        </p:txBody>
      </p:sp>
      <p:pic>
        <p:nvPicPr>
          <p:cNvPr id="5" name="Picture 4" descr="A diagram of a process&#10;&#10;Description automatically generated">
            <a:extLst>
              <a:ext uri="{FF2B5EF4-FFF2-40B4-BE49-F238E27FC236}">
                <a16:creationId xmlns:a16="http://schemas.microsoft.com/office/drawing/2014/main" id="{070BC492-F91A-4A3D-BC97-E2326B2AF05C}"/>
              </a:ext>
            </a:extLst>
          </p:cNvPr>
          <p:cNvPicPr>
            <a:picLocks noChangeAspect="1"/>
          </p:cNvPicPr>
          <p:nvPr/>
        </p:nvPicPr>
        <p:blipFill>
          <a:blip r:embed="rId2"/>
          <a:stretch>
            <a:fillRect/>
          </a:stretch>
        </p:blipFill>
        <p:spPr>
          <a:xfrm>
            <a:off x="6181725" y="1673574"/>
            <a:ext cx="5257800" cy="3969639"/>
          </a:xfrm>
          <a:prstGeom prst="rect">
            <a:avLst/>
          </a:prstGeom>
          <a:noFill/>
        </p:spPr>
      </p:pic>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t>Repository Migration</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26</a:t>
            </a:fld>
            <a:endParaRPr lang="en-US"/>
          </a:p>
        </p:txBody>
      </p:sp>
    </p:spTree>
    <p:extLst>
      <p:ext uri="{BB962C8B-B14F-4D97-AF65-F5344CB8AC3E}">
        <p14:creationId xmlns:p14="http://schemas.microsoft.com/office/powerpoint/2010/main" val="3650393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205097"/>
            <a:ext cx="10829704" cy="5024733"/>
          </a:xfrm>
        </p:spPr>
        <p:txBody>
          <a:bodyPr vert="horz" lIns="91440" tIns="45720" rIns="91440" bIns="45720" rtlCol="0" anchor="t">
            <a:normAutofit/>
          </a:bodyPr>
          <a:lstStyle/>
          <a:p>
            <a:pPr marL="0" indent="0">
              <a:buNone/>
            </a:pPr>
            <a:r>
              <a:rPr lang="en-US" sz="2000" b="1">
                <a:solidFill>
                  <a:schemeClr val="tx2">
                    <a:lumMod val="76000"/>
                  </a:schemeClr>
                </a:solidFill>
                <a:ea typeface="+mn-lt"/>
                <a:cs typeface="+mn-lt"/>
              </a:rPr>
              <a:t>Assessment and Planning:</a:t>
            </a:r>
            <a:endParaRPr lang="en-US" sz="2000" b="1">
              <a:solidFill>
                <a:schemeClr val="tx2">
                  <a:lumMod val="76000"/>
                </a:schemeClr>
              </a:solidFill>
            </a:endParaRPr>
          </a:p>
          <a:p>
            <a:pPr marL="285750" indent="-285750"/>
            <a:r>
              <a:rPr lang="en-US" sz="1800">
                <a:ea typeface="+mn-lt"/>
                <a:cs typeface="+mn-lt"/>
              </a:rPr>
              <a:t>Evaluate the existing repository’s structure, size, and usage.</a:t>
            </a:r>
            <a:endParaRPr lang="en-US" sz="1800">
              <a:cs typeface="Arial"/>
            </a:endParaRPr>
          </a:p>
          <a:p>
            <a:pPr marL="285750" indent="-285750"/>
            <a:r>
              <a:rPr lang="en-US" sz="1800">
                <a:ea typeface="+mn-lt"/>
                <a:cs typeface="+mn-lt"/>
              </a:rPr>
              <a:t>Identify dependencies, integrations, and potential challenges.</a:t>
            </a:r>
            <a:endParaRPr lang="en-US" sz="1800">
              <a:cs typeface="Arial"/>
            </a:endParaRPr>
          </a:p>
          <a:p>
            <a:pPr marL="285750" indent="-285750"/>
            <a:r>
              <a:rPr lang="en-US" sz="1800">
                <a:ea typeface="+mn-lt"/>
                <a:cs typeface="+mn-lt"/>
              </a:rPr>
              <a:t>Analyze code complexity and version control history.</a:t>
            </a:r>
            <a:endParaRPr lang="en-US" sz="1800">
              <a:cs typeface="Arial" panose="020B0604020202020204"/>
            </a:endParaRPr>
          </a:p>
          <a:p>
            <a:pPr marL="285750" indent="-285750"/>
            <a:endParaRPr lang="en-US" sz="2000" b="1">
              <a:solidFill>
                <a:schemeClr val="tx2">
                  <a:lumMod val="76000"/>
                </a:schemeClr>
              </a:solidFill>
              <a:ea typeface="+mn-lt"/>
              <a:cs typeface="+mn-lt"/>
            </a:endParaRPr>
          </a:p>
          <a:p>
            <a:pPr marL="0" indent="0">
              <a:buNone/>
            </a:pPr>
            <a:r>
              <a:rPr lang="en-US" sz="2000" b="1">
                <a:solidFill>
                  <a:schemeClr val="tx2">
                    <a:lumMod val="76000"/>
                  </a:schemeClr>
                </a:solidFill>
                <a:ea typeface="+mn-lt"/>
                <a:cs typeface="+mn-lt"/>
              </a:rPr>
              <a:t>Prepare Migration Scripts or Tools:</a:t>
            </a:r>
            <a:endParaRPr lang="en-US" sz="1800">
              <a:solidFill>
                <a:schemeClr val="tx2">
                  <a:lumMod val="76000"/>
                </a:schemeClr>
              </a:solidFill>
              <a:ea typeface="+mn-lt"/>
              <a:cs typeface="+mn-lt"/>
            </a:endParaRPr>
          </a:p>
          <a:p>
            <a:pPr marL="285750" indent="-285750"/>
            <a:r>
              <a:rPr lang="en-US" sz="1800">
                <a:solidFill>
                  <a:schemeClr val="tx1"/>
                </a:solidFill>
                <a:cs typeface="Arial"/>
              </a:rPr>
              <a:t>Use scripts to automate cloning, mirroring, or pushing repositories to the new platform.</a:t>
            </a:r>
          </a:p>
          <a:p>
            <a:pPr marL="285750" indent="-285750"/>
            <a:r>
              <a:rPr lang="en-US" sz="1800">
                <a:solidFill>
                  <a:schemeClr val="tx1"/>
                </a:solidFill>
                <a:cs typeface="Arial"/>
              </a:rPr>
              <a:t>Ensure that scripts can handle exceptions and retries automatically.</a:t>
            </a:r>
          </a:p>
          <a:p>
            <a:pPr marL="285750" indent="-285750"/>
            <a:endParaRPr lang="en-US" sz="1800">
              <a:solidFill>
                <a:schemeClr val="tx1"/>
              </a:solidFill>
              <a:cs typeface="Arial"/>
            </a:endParaRPr>
          </a:p>
          <a:p>
            <a:pPr marL="0" indent="0">
              <a:buNone/>
            </a:pPr>
            <a:r>
              <a:rPr lang="en-US" sz="2000" b="1">
                <a:solidFill>
                  <a:schemeClr val="tx2">
                    <a:lumMod val="76000"/>
                  </a:schemeClr>
                </a:solidFill>
                <a:ea typeface="+mn-lt"/>
                <a:cs typeface="+mn-lt"/>
              </a:rPr>
              <a:t>Execute the Migration:</a:t>
            </a:r>
            <a:endParaRPr lang="en-US" sz="1800">
              <a:solidFill>
                <a:schemeClr val="tx2">
                  <a:lumMod val="76000"/>
                </a:schemeClr>
              </a:solidFill>
              <a:cs typeface="Arial"/>
            </a:endParaRPr>
          </a:p>
          <a:p>
            <a:pPr>
              <a:buClr>
                <a:srgbClr val="007EB8"/>
              </a:buClr>
              <a:buFont typeface="Arial"/>
              <a:buChar char="•"/>
            </a:pPr>
            <a:r>
              <a:rPr lang="en-US" sz="1800">
                <a:solidFill>
                  <a:schemeClr val="tx1"/>
                </a:solidFill>
                <a:ea typeface="+mn-lt"/>
                <a:cs typeface="+mn-lt"/>
              </a:rPr>
              <a:t>Run the migration in a test environment first.</a:t>
            </a:r>
          </a:p>
          <a:p>
            <a:pPr marL="228600">
              <a:buClr>
                <a:srgbClr val="007EB8"/>
              </a:buClr>
              <a:buFont typeface="Arial"/>
              <a:buChar char="•"/>
            </a:pPr>
            <a:r>
              <a:rPr lang="en-US" sz="1800">
                <a:solidFill>
                  <a:schemeClr val="tx1"/>
                </a:solidFill>
                <a:ea typeface="+mn-lt"/>
                <a:cs typeface="+mn-lt"/>
              </a:rPr>
              <a:t>Execute the migration scripts/tools.</a:t>
            </a:r>
            <a:endParaRPr lang="en-US">
              <a:solidFill>
                <a:schemeClr val="tx1"/>
              </a:solidFill>
            </a:endParaRPr>
          </a:p>
          <a:p>
            <a:pPr>
              <a:buClr>
                <a:srgbClr val="007EB8"/>
              </a:buClr>
              <a:buFont typeface="Arial"/>
              <a:buChar char="•"/>
            </a:pPr>
            <a:r>
              <a:rPr lang="en-US" sz="1800">
                <a:solidFill>
                  <a:schemeClr val="tx1"/>
                </a:solidFill>
                <a:ea typeface="+mn-lt"/>
                <a:cs typeface="+mn-lt"/>
              </a:rPr>
              <a:t>Monitor the process for any errors or missed repositories.</a:t>
            </a:r>
            <a:endParaRPr lang="en-US" sz="1800">
              <a:solidFill>
                <a:schemeClr val="tx1"/>
              </a:solidFill>
              <a:cs typeface="Arial" panose="020B0604020202020204"/>
            </a:endParaRPr>
          </a:p>
          <a:p>
            <a:pPr marL="0" indent="0">
              <a:buNone/>
            </a:pPr>
            <a:endParaRPr lang="en-US" sz="2000" b="1">
              <a:solidFill>
                <a:srgbClr val="00608C"/>
              </a:solidFill>
              <a:cs typeface="Arial" panose="020B0604020202020204"/>
            </a:endParaRPr>
          </a:p>
          <a:p>
            <a:pPr marL="0" indent="0">
              <a:buNone/>
            </a:pPr>
            <a:endParaRPr lang="en-US">
              <a:cs typeface="Arial" panose="020B0604020202020204"/>
            </a:endParaRPr>
          </a:p>
          <a:p>
            <a:pPr marL="0" indent="0">
              <a:buNone/>
            </a:pPr>
            <a:endParaRPr lang="en-US">
              <a:cs typeface="Arial" panose="020B0604020202020204"/>
            </a:endParaRPr>
          </a:p>
        </p:txBody>
      </p:sp>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t>Steps for Repository Migration</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27</a:t>
            </a:fld>
            <a:endParaRPr lang="en-US"/>
          </a:p>
        </p:txBody>
      </p:sp>
    </p:spTree>
    <p:extLst>
      <p:ext uri="{BB962C8B-B14F-4D97-AF65-F5344CB8AC3E}">
        <p14:creationId xmlns:p14="http://schemas.microsoft.com/office/powerpoint/2010/main" val="1844206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205097"/>
            <a:ext cx="10829704" cy="5024733"/>
          </a:xfrm>
        </p:spPr>
        <p:txBody>
          <a:bodyPr vert="horz" lIns="91440" tIns="45720" rIns="91440" bIns="45720" rtlCol="0" anchor="t">
            <a:normAutofit/>
          </a:bodyPr>
          <a:lstStyle/>
          <a:p>
            <a:pPr marL="0" indent="0">
              <a:buNone/>
            </a:pPr>
            <a:r>
              <a:rPr lang="en-US" sz="2000" b="1">
                <a:solidFill>
                  <a:schemeClr val="tx2">
                    <a:lumMod val="76000"/>
                  </a:schemeClr>
                </a:solidFill>
                <a:ea typeface="+mn-lt"/>
                <a:cs typeface="+mn-lt"/>
              </a:rPr>
              <a:t>Validation and Testing:</a:t>
            </a:r>
            <a:endParaRPr lang="en-US">
              <a:solidFill>
                <a:schemeClr val="tx2">
                  <a:lumMod val="76000"/>
                </a:schemeClr>
              </a:solidFill>
              <a:ea typeface="+mn-lt"/>
              <a:cs typeface="+mn-lt"/>
            </a:endParaRPr>
          </a:p>
          <a:p>
            <a:pPr marL="285750" indent="-285750">
              <a:lnSpc>
                <a:spcPct val="80000"/>
              </a:lnSpc>
              <a:buClr>
                <a:srgbClr val="007EB8"/>
              </a:buClr>
            </a:pPr>
            <a:r>
              <a:rPr lang="en-US" sz="1800">
                <a:ea typeface="+mn-lt"/>
                <a:cs typeface="+mn-lt"/>
              </a:rPr>
              <a:t>Verify all repositories have been migrated correctly with complete history.</a:t>
            </a:r>
          </a:p>
          <a:p>
            <a:pPr marL="285750" indent="-285750">
              <a:lnSpc>
                <a:spcPct val="80000"/>
              </a:lnSpc>
              <a:buClr>
                <a:srgbClr val="007EB8"/>
              </a:buClr>
            </a:pPr>
            <a:r>
              <a:rPr lang="en-US" sz="1800">
                <a:ea typeface="+mn-lt"/>
                <a:cs typeface="+mn-lt"/>
              </a:rPr>
              <a:t>Validate that all branches and tags are correctly transferred.</a:t>
            </a:r>
            <a:endParaRPr lang="en-US"/>
          </a:p>
          <a:p>
            <a:pPr marL="285750" indent="-285750">
              <a:lnSpc>
                <a:spcPct val="80000"/>
              </a:lnSpc>
              <a:buClr>
                <a:srgbClr val="007EB8"/>
              </a:buClr>
            </a:pPr>
            <a:r>
              <a:rPr lang="en-US" sz="1800">
                <a:ea typeface="+mn-lt"/>
                <a:cs typeface="+mn-lt"/>
              </a:rPr>
              <a:t>Conduct build tests to ensure the repositories are functioning as expected in the new environment.</a:t>
            </a:r>
            <a:endParaRPr lang="en-US"/>
          </a:p>
          <a:p>
            <a:pPr marL="285750" indent="-285750"/>
            <a:endParaRPr lang="en-US" sz="2000" b="1">
              <a:solidFill>
                <a:srgbClr val="00608C"/>
              </a:solidFill>
              <a:cs typeface="Arial" panose="020B0604020202020204"/>
            </a:endParaRPr>
          </a:p>
          <a:p>
            <a:pPr marL="0" indent="0">
              <a:buNone/>
            </a:pPr>
            <a:r>
              <a:rPr lang="en-US" sz="2000" b="1">
                <a:solidFill>
                  <a:schemeClr val="tx2">
                    <a:lumMod val="76000"/>
                  </a:schemeClr>
                </a:solidFill>
                <a:ea typeface="+mn-lt"/>
                <a:cs typeface="+mn-lt"/>
              </a:rPr>
              <a:t>Cleanup and Final Adjustments:</a:t>
            </a:r>
            <a:endParaRPr lang="en-US">
              <a:solidFill>
                <a:schemeClr val="tx2">
                  <a:lumMod val="76000"/>
                </a:schemeClr>
              </a:solidFill>
              <a:ea typeface="+mn-lt"/>
              <a:cs typeface="+mn-lt"/>
            </a:endParaRPr>
          </a:p>
          <a:p>
            <a:pPr marL="285750" indent="-285750">
              <a:buClr>
                <a:srgbClr val="007EB8"/>
              </a:buClr>
            </a:pPr>
            <a:r>
              <a:rPr lang="en-US" sz="1800">
                <a:solidFill>
                  <a:schemeClr val="tx1"/>
                </a:solidFill>
                <a:ea typeface="+mn-lt"/>
                <a:cs typeface="+mn-lt"/>
              </a:rPr>
              <a:t>Remove or archive old repositories if required.</a:t>
            </a:r>
            <a:endParaRPr lang="en-US"/>
          </a:p>
          <a:p>
            <a:pPr marL="285750" indent="-285750">
              <a:buClr>
                <a:srgbClr val="007EB8"/>
              </a:buClr>
            </a:pPr>
            <a:r>
              <a:rPr lang="en-US" sz="1800">
                <a:solidFill>
                  <a:schemeClr val="tx1"/>
                </a:solidFill>
                <a:ea typeface="+mn-lt"/>
                <a:cs typeface="+mn-lt"/>
              </a:rPr>
              <a:t>Update documentation and CI/CD pipelines to point to the new repository locations.</a:t>
            </a:r>
            <a:endParaRPr lang="en-US">
              <a:solidFill>
                <a:schemeClr val="tx1"/>
              </a:solidFill>
            </a:endParaRPr>
          </a:p>
          <a:p>
            <a:pPr marL="285750" indent="-285750">
              <a:buClr>
                <a:srgbClr val="007EB8"/>
              </a:buClr>
            </a:pPr>
            <a:r>
              <a:rPr lang="en-US" sz="1800">
                <a:solidFill>
                  <a:schemeClr val="tx1"/>
                </a:solidFill>
                <a:ea typeface="+mn-lt"/>
                <a:cs typeface="+mn-lt"/>
              </a:rPr>
              <a:t>Inform all stakeholders about the migration.</a:t>
            </a:r>
            <a:endParaRPr lang="en-US">
              <a:solidFill>
                <a:schemeClr val="tx1"/>
              </a:solidFill>
            </a:endParaRPr>
          </a:p>
          <a:p>
            <a:pPr marL="0" indent="0">
              <a:buClr>
                <a:srgbClr val="007EB8"/>
              </a:buClr>
              <a:buNone/>
            </a:pPr>
            <a:endParaRPr lang="en-US">
              <a:cs typeface="Arial"/>
            </a:endParaRPr>
          </a:p>
          <a:p>
            <a:pPr marL="0" indent="0">
              <a:buNone/>
            </a:pPr>
            <a:endParaRPr lang="en-US">
              <a:cs typeface="Arial"/>
            </a:endParaRPr>
          </a:p>
        </p:txBody>
      </p:sp>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t>Steps for Repository Migration</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28</a:t>
            </a:fld>
            <a:endParaRPr lang="en-US"/>
          </a:p>
        </p:txBody>
      </p:sp>
    </p:spTree>
    <p:extLst>
      <p:ext uri="{BB962C8B-B14F-4D97-AF65-F5344CB8AC3E}">
        <p14:creationId xmlns:p14="http://schemas.microsoft.com/office/powerpoint/2010/main" val="300022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517961"/>
          </a:xfrm>
        </p:spPr>
        <p:txBody>
          <a:bodyPr anchor="ctr">
            <a:normAutofit/>
          </a:bodyPr>
          <a:lstStyle/>
          <a:p>
            <a:r>
              <a:rPr lang="en-US" sz="4400">
                <a:solidFill>
                  <a:srgbClr val="FFFFFF"/>
                </a:solidFill>
                <a:cs typeface="Arial"/>
              </a:rPr>
              <a:t>Automating Repository Migration</a:t>
            </a:r>
          </a:p>
          <a:p>
            <a:endParaRPr lang="en-US" sz="4400" b="0">
              <a:solidFill>
                <a:srgbClr val="000000"/>
              </a:solidFill>
              <a:cs typeface="Arial"/>
            </a:endParaRPr>
          </a:p>
          <a:p>
            <a:endParaRPr lang="en-US" sz="4400">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29</a:t>
            </a:fld>
            <a:endParaRPr lang="en-US"/>
          </a:p>
        </p:txBody>
      </p:sp>
    </p:spTree>
    <p:extLst>
      <p:ext uri="{BB962C8B-B14F-4D97-AF65-F5344CB8AC3E}">
        <p14:creationId xmlns:p14="http://schemas.microsoft.com/office/powerpoint/2010/main" val="3648003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9DD1-0351-6B7D-E30C-83B551C13FD8}"/>
              </a:ext>
            </a:extLst>
          </p:cNvPr>
          <p:cNvSpPr>
            <a:spLocks noGrp="1"/>
          </p:cNvSpPr>
          <p:nvPr>
            <p:ph type="title"/>
          </p:nvPr>
        </p:nvSpPr>
        <p:spPr/>
        <p:txBody>
          <a:bodyPr/>
          <a:lstStyle/>
          <a:p>
            <a:r>
              <a:rPr lang="en-US" altLang="en-US"/>
              <a:t>Migration &amp; Modernization</a:t>
            </a:r>
            <a:endParaRPr lang="en-US"/>
          </a:p>
        </p:txBody>
      </p:sp>
      <p:pic>
        <p:nvPicPr>
          <p:cNvPr id="4" name="Graphic 2">
            <a:extLst>
              <a:ext uri="{FF2B5EF4-FFF2-40B4-BE49-F238E27FC236}">
                <a16:creationId xmlns:a16="http://schemas.microsoft.com/office/drawing/2014/main" id="{98382751-E3AE-C5D9-7E08-747114F134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88450" y="3003550"/>
            <a:ext cx="67468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622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205097"/>
            <a:ext cx="10829704" cy="5024733"/>
          </a:xfrm>
        </p:spPr>
        <p:txBody>
          <a:bodyPr vert="horz" lIns="91440" tIns="45720" rIns="91440" bIns="45720" rtlCol="0" anchor="t">
            <a:normAutofit/>
          </a:bodyPr>
          <a:lstStyle/>
          <a:p>
            <a:pPr marL="285750" indent="-285750"/>
            <a:r>
              <a:rPr lang="en-US" sz="1800" b="1">
                <a:latin typeface="Arial"/>
                <a:cs typeface="Arial"/>
              </a:rPr>
              <a:t>GitHub to GitLab:</a:t>
            </a:r>
            <a:r>
              <a:rPr lang="en-US" sz="1800">
                <a:latin typeface="Arial"/>
                <a:cs typeface="Arial"/>
              </a:rPr>
              <a:t> Use GitLab's built-in import tool which can import projects directly from GitHub using OAuth. For automation over multiple repositories, consider using GitLab API.</a:t>
            </a:r>
            <a:endParaRPr lang="en-US" sz="1800">
              <a:cs typeface="Arial"/>
            </a:endParaRPr>
          </a:p>
          <a:p>
            <a:pPr>
              <a:buClr>
                <a:srgbClr val="007EB8"/>
              </a:buClr>
            </a:pPr>
            <a:r>
              <a:rPr lang="en-US" sz="1800" b="1">
                <a:ea typeface="+mn-lt"/>
                <a:cs typeface="+mn-lt"/>
              </a:rPr>
              <a:t>GitHub to Azure DevOps:</a:t>
            </a:r>
            <a:r>
              <a:rPr lang="en-US" sz="1800">
                <a:ea typeface="+mn-lt"/>
                <a:cs typeface="+mn-lt"/>
              </a:rPr>
              <a:t> Use the Azure DevOps Migration Tools, or write scripts that utilize Azure DevOps REST APIs to create new repos and push code from GitHub.</a:t>
            </a:r>
          </a:p>
          <a:p>
            <a:pPr>
              <a:buClr>
                <a:srgbClr val="007EB8"/>
              </a:buClr>
            </a:pPr>
            <a:r>
              <a:rPr lang="en-US" sz="1800" b="1">
                <a:cs typeface="Arial"/>
              </a:rPr>
              <a:t>Open-source tools:</a:t>
            </a:r>
            <a:r>
              <a:rPr lang="en-US" sz="1800">
                <a:cs typeface="Arial"/>
              </a:rPr>
              <a:t> Tools like </a:t>
            </a:r>
            <a:r>
              <a:rPr lang="en-US" sz="1800" err="1">
                <a:cs typeface="Arial"/>
              </a:rPr>
              <a:t>gitlabber</a:t>
            </a:r>
            <a:r>
              <a:rPr lang="en-US" sz="1800">
                <a:cs typeface="Arial"/>
              </a:rPr>
              <a:t> (for GitLab), or custom scripts using git commands can be used for bulk operations.</a:t>
            </a:r>
          </a:p>
          <a:p>
            <a:pPr marL="0" indent="0">
              <a:buClr>
                <a:srgbClr val="007EB8"/>
              </a:buClr>
              <a:buNone/>
            </a:pPr>
            <a:endParaRPr lang="en-US" sz="1800">
              <a:ea typeface="+mn-lt"/>
              <a:cs typeface="+mn-lt"/>
            </a:endParaRPr>
          </a:p>
          <a:p>
            <a:pPr marL="0" indent="0">
              <a:buClr>
                <a:srgbClr val="007EB8"/>
              </a:buClr>
              <a:buNone/>
            </a:pPr>
            <a:r>
              <a:rPr lang="en-US" sz="1800" b="1">
                <a:ea typeface="+mn-lt"/>
                <a:cs typeface="+mn-lt"/>
              </a:rPr>
              <a:t>Example Scripts and Tools</a:t>
            </a:r>
            <a:endParaRPr lang="en-US" sz="1800">
              <a:cs typeface="Arial"/>
            </a:endParaRPr>
          </a:p>
          <a:p>
            <a:pPr>
              <a:buNone/>
            </a:pPr>
            <a:r>
              <a:rPr lang="en-US" sz="1800">
                <a:ea typeface="+mn-lt"/>
                <a:cs typeface="+mn-lt"/>
              </a:rPr>
              <a:t>Here's an example approach using a generic script for GitHub to GitLab migration.</a:t>
            </a:r>
            <a:endParaRPr lang="en-US">
              <a:ea typeface="+mn-lt"/>
              <a:cs typeface="+mn-lt"/>
            </a:endParaRPr>
          </a:p>
          <a:p>
            <a:pPr>
              <a:buNone/>
            </a:pPr>
            <a:r>
              <a:rPr lang="en-US" sz="1800" b="1">
                <a:cs typeface="Arial"/>
              </a:rPr>
              <a:t>Note:</a:t>
            </a:r>
            <a:endParaRPr lang="en-US" sz="1800">
              <a:ea typeface="+mn-lt"/>
              <a:cs typeface="+mn-lt"/>
            </a:endParaRPr>
          </a:p>
          <a:p>
            <a:pPr>
              <a:buNone/>
            </a:pPr>
            <a:r>
              <a:rPr lang="en-US" sz="1800">
                <a:cs typeface="Arial"/>
              </a:rPr>
              <a:t> This script would need a repositories.csv file with the names of all repositories to be migrated. Each repository would be cloned with all its data (including all branches and tags), and then pushed to the new GitLab instance.</a:t>
            </a:r>
            <a:endParaRPr lang="en-US">
              <a:cs typeface="Arial"/>
            </a:endParaRPr>
          </a:p>
          <a:p>
            <a:pPr>
              <a:buNone/>
            </a:pPr>
            <a:endParaRPr lang="en-US" sz="1800" b="1">
              <a:cs typeface="Arial"/>
            </a:endParaRPr>
          </a:p>
          <a:p>
            <a:pPr>
              <a:buNone/>
            </a:pPr>
            <a:endParaRPr lang="en-US" sz="1800">
              <a:cs typeface="Arial"/>
            </a:endParaRPr>
          </a:p>
          <a:p>
            <a:pPr marL="0" indent="0">
              <a:buNone/>
            </a:pPr>
            <a:endParaRPr lang="en-US" sz="1800" b="1">
              <a:cs typeface="Arial"/>
            </a:endParaRPr>
          </a:p>
          <a:p>
            <a:endParaRPr lang="en-US" sz="1800">
              <a:cs typeface="Arial"/>
            </a:endParaRPr>
          </a:p>
          <a:p>
            <a:pPr marL="0" indent="0">
              <a:buNone/>
            </a:pPr>
            <a:endParaRPr lang="en-US" sz="1800">
              <a:cs typeface="Arial"/>
            </a:endParaRPr>
          </a:p>
          <a:p>
            <a:pPr marL="0" indent="0">
              <a:buNone/>
            </a:pPr>
            <a:endParaRPr lang="en-US">
              <a:cs typeface="Arial"/>
            </a:endParaRPr>
          </a:p>
        </p:txBody>
      </p:sp>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t>Automate Repository Migration using Tools</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30</a:t>
            </a:fld>
            <a:endParaRPr lang="en-US"/>
          </a:p>
        </p:txBody>
      </p:sp>
    </p:spTree>
    <p:extLst>
      <p:ext uri="{BB962C8B-B14F-4D97-AF65-F5344CB8AC3E}">
        <p14:creationId xmlns:p14="http://schemas.microsoft.com/office/powerpoint/2010/main" val="223267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205097"/>
            <a:ext cx="10829704" cy="5024733"/>
          </a:xfrm>
        </p:spPr>
        <p:txBody>
          <a:bodyPr vert="horz" lIns="91440" tIns="45720" rIns="91440" bIns="45720" rtlCol="0" anchor="t">
            <a:normAutofit/>
          </a:bodyPr>
          <a:lstStyle/>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cs typeface="Arial"/>
            </a:endParaRPr>
          </a:p>
          <a:p>
            <a:pPr>
              <a:buNone/>
            </a:pPr>
            <a:endParaRPr lang="en-US" sz="1800" b="1">
              <a:solidFill>
                <a:schemeClr val="tx2">
                  <a:lumMod val="76000"/>
                </a:schemeClr>
              </a:solidFill>
              <a:cs typeface="Arial"/>
            </a:endParaRPr>
          </a:p>
          <a:p>
            <a:pPr>
              <a:buNone/>
            </a:pPr>
            <a:r>
              <a:rPr lang="en-US" sz="1800" b="1">
                <a:solidFill>
                  <a:schemeClr val="tx2">
                    <a:lumMod val="76000"/>
                  </a:schemeClr>
                </a:solidFill>
                <a:cs typeface="Arial"/>
              </a:rPr>
              <a:t>Other Repo Migration Example:</a:t>
            </a:r>
            <a:endParaRPr lang="en-US">
              <a:solidFill>
                <a:schemeClr val="tx2">
                  <a:lumMod val="76000"/>
                </a:schemeClr>
              </a:solidFill>
            </a:endParaRPr>
          </a:p>
          <a:p>
            <a:pPr>
              <a:buNone/>
            </a:pPr>
            <a:r>
              <a:rPr lang="en-US" sz="1800" b="1" err="1">
                <a:cs typeface="Arial"/>
              </a:rPr>
              <a:t>CodeCommit</a:t>
            </a:r>
            <a:r>
              <a:rPr lang="en-US" sz="1800" b="1">
                <a:cs typeface="Arial"/>
              </a:rPr>
              <a:t> Repo Migration: </a:t>
            </a:r>
            <a:r>
              <a:rPr lang="en-US" sz="1800">
                <a:ea typeface="+mn-lt"/>
                <a:cs typeface="+mn-lt"/>
                <a:hlinkClick r:id="rId2"/>
              </a:rPr>
              <a:t>https://aws.amazon.com/blogs/devops/how-to-migrate-your-aws-codecommit-repository-to-another-git-provider/</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31</a:t>
            </a:fld>
            <a:endParaRPr lang="en-US"/>
          </a:p>
        </p:txBody>
      </p:sp>
      <p:pic>
        <p:nvPicPr>
          <p:cNvPr id="5" name="Picture 4" descr="A screenshot of a computer&#10;&#10;Description automatically generated">
            <a:extLst>
              <a:ext uri="{FF2B5EF4-FFF2-40B4-BE49-F238E27FC236}">
                <a16:creationId xmlns:a16="http://schemas.microsoft.com/office/drawing/2014/main" id="{07A45463-4E4B-8707-C98F-2FDBFB361ACE}"/>
              </a:ext>
            </a:extLst>
          </p:cNvPr>
          <p:cNvPicPr>
            <a:picLocks noChangeAspect="1"/>
          </p:cNvPicPr>
          <p:nvPr/>
        </p:nvPicPr>
        <p:blipFill>
          <a:blip r:embed="rId3"/>
          <a:stretch>
            <a:fillRect/>
          </a:stretch>
        </p:blipFill>
        <p:spPr>
          <a:xfrm>
            <a:off x="3276967" y="365198"/>
            <a:ext cx="5638064" cy="4060163"/>
          </a:xfrm>
          <a:prstGeom prst="rect">
            <a:avLst/>
          </a:prstGeom>
        </p:spPr>
      </p:pic>
    </p:spTree>
    <p:extLst>
      <p:ext uri="{BB962C8B-B14F-4D97-AF65-F5344CB8AC3E}">
        <p14:creationId xmlns:p14="http://schemas.microsoft.com/office/powerpoint/2010/main" val="3170500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22278" y="2212262"/>
            <a:ext cx="6126319" cy="2495550"/>
          </a:xfrm>
        </p:spPr>
        <p:txBody>
          <a:bodyPr anchor="ctr">
            <a:normAutofit fontScale="90000"/>
          </a:bodyPr>
          <a:lstStyle/>
          <a:p>
            <a:r>
              <a:rPr lang="en-US">
                <a:cs typeface="Arial"/>
              </a:rPr>
              <a:t>Real Case Scenario</a:t>
            </a:r>
            <a:br>
              <a:rPr lang="en-US">
                <a:cs typeface="Arial"/>
              </a:rPr>
            </a:br>
            <a:br>
              <a:rPr lang="en-US">
                <a:cs typeface="Arial"/>
              </a:rPr>
            </a:br>
            <a:r>
              <a:rPr lang="en-US">
                <a:cs typeface="Arial"/>
              </a:rPr>
              <a:t>Repository Migration</a:t>
            </a: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32</a:t>
            </a:fld>
            <a:endParaRPr lang="en-US"/>
          </a:p>
        </p:txBody>
      </p:sp>
    </p:spTree>
    <p:extLst>
      <p:ext uri="{BB962C8B-B14F-4D97-AF65-F5344CB8AC3E}">
        <p14:creationId xmlns:p14="http://schemas.microsoft.com/office/powerpoint/2010/main" val="2220098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sz="half" idx="1"/>
          </p:nvPr>
        </p:nvSpPr>
        <p:spPr>
          <a:xfrm>
            <a:off x="685799" y="1205097"/>
            <a:ext cx="10829704" cy="5024733"/>
          </a:xfrm>
        </p:spPr>
        <p:txBody>
          <a:bodyPr vert="horz" lIns="91440" tIns="45720" rIns="91440" bIns="45720" rtlCol="0" anchor="t">
            <a:normAutofit/>
          </a:bodyPr>
          <a:lstStyle/>
          <a:p>
            <a:pPr>
              <a:buNone/>
            </a:pPr>
            <a:endParaRPr lang="en-US" sz="1800" b="1">
              <a:cs typeface="Arial"/>
            </a:endParaRPr>
          </a:p>
          <a:p>
            <a:pPr>
              <a:buNone/>
            </a:pPr>
            <a:endParaRPr lang="en-US" sz="1800">
              <a:cs typeface="Arial"/>
            </a:endParaRPr>
          </a:p>
          <a:p>
            <a:pPr marL="0" indent="0">
              <a:buNone/>
            </a:pPr>
            <a:endParaRPr lang="en-US" sz="1800" b="1">
              <a:cs typeface="Arial"/>
            </a:endParaRPr>
          </a:p>
          <a:p>
            <a:endParaRPr lang="en-US" sz="1800">
              <a:cs typeface="Arial"/>
            </a:endParaRPr>
          </a:p>
          <a:p>
            <a:pPr marL="0" indent="0">
              <a:buNone/>
            </a:pPr>
            <a:endParaRPr lang="en-US" sz="1800">
              <a:cs typeface="Arial"/>
            </a:endParaRPr>
          </a:p>
          <a:p>
            <a:pPr marL="0" indent="0">
              <a:buNone/>
            </a:pPr>
            <a:endParaRPr lang="en-US">
              <a:cs typeface="Arial"/>
            </a:endParaRPr>
          </a:p>
        </p:txBody>
      </p:sp>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a:xfrm>
            <a:off x="685800" y="238125"/>
            <a:ext cx="11058525" cy="976313"/>
          </a:xfrm>
        </p:spPr>
        <p:txBody>
          <a:bodyPr anchor="ctr">
            <a:normAutofit/>
          </a:bodyPr>
          <a:lstStyle/>
          <a:p>
            <a:r>
              <a:rPr lang="en-US">
                <a:cs typeface="Arial"/>
              </a:rPr>
              <a:t>GitHub to GitHub Enterprise Migration</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33</a:t>
            </a:fld>
            <a:endParaRPr lang="en-US"/>
          </a:p>
        </p:txBody>
      </p:sp>
      <p:pic>
        <p:nvPicPr>
          <p:cNvPr id="5" name="Picture 4" descr="A screenshot of a computer&#10;&#10;Description automatically generated">
            <a:extLst>
              <a:ext uri="{FF2B5EF4-FFF2-40B4-BE49-F238E27FC236}">
                <a16:creationId xmlns:a16="http://schemas.microsoft.com/office/drawing/2014/main" id="{7EC47EB0-0D41-B745-3032-E5152D375332}"/>
              </a:ext>
            </a:extLst>
          </p:cNvPr>
          <p:cNvPicPr>
            <a:picLocks noChangeAspect="1"/>
          </p:cNvPicPr>
          <p:nvPr/>
        </p:nvPicPr>
        <p:blipFill>
          <a:blip r:embed="rId2"/>
          <a:stretch>
            <a:fillRect/>
          </a:stretch>
        </p:blipFill>
        <p:spPr>
          <a:xfrm>
            <a:off x="1237674" y="1395568"/>
            <a:ext cx="9042398" cy="4939702"/>
          </a:xfrm>
          <a:prstGeom prst="rect">
            <a:avLst/>
          </a:prstGeom>
        </p:spPr>
      </p:pic>
    </p:spTree>
    <p:extLst>
      <p:ext uri="{BB962C8B-B14F-4D97-AF65-F5344CB8AC3E}">
        <p14:creationId xmlns:p14="http://schemas.microsoft.com/office/powerpoint/2010/main" val="344169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22278" y="2212262"/>
            <a:ext cx="6126319" cy="2495550"/>
          </a:xfrm>
        </p:spPr>
        <p:txBody>
          <a:bodyPr anchor="ctr">
            <a:normAutofit/>
          </a:bodyPr>
          <a:lstStyle/>
          <a:p>
            <a:r>
              <a:rPr lang="en-US">
                <a:cs typeface="Arial"/>
              </a:rPr>
              <a:t>Programming Language Upgrade/Modernize</a:t>
            </a: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34</a:t>
            </a:fld>
            <a:endParaRPr lang="en-US"/>
          </a:p>
        </p:txBody>
      </p:sp>
    </p:spTree>
    <p:extLst>
      <p:ext uri="{BB962C8B-B14F-4D97-AF65-F5344CB8AC3E}">
        <p14:creationId xmlns:p14="http://schemas.microsoft.com/office/powerpoint/2010/main" val="2696696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5BF-34BB-E974-118B-34F21721BC25}"/>
              </a:ext>
            </a:extLst>
          </p:cNvPr>
          <p:cNvSpPr>
            <a:spLocks noGrp="1"/>
          </p:cNvSpPr>
          <p:nvPr>
            <p:ph type="title"/>
          </p:nvPr>
        </p:nvSpPr>
        <p:spPr>
          <a:xfrm>
            <a:off x="685800" y="238125"/>
            <a:ext cx="11058525" cy="976313"/>
          </a:xfrm>
        </p:spPr>
        <p:txBody>
          <a:bodyPr anchor="ctr">
            <a:normAutofit/>
          </a:bodyPr>
          <a:lstStyle/>
          <a:p>
            <a:r>
              <a:rPr lang="en-US"/>
              <a:t>Programming Language Upgrade</a:t>
            </a:r>
          </a:p>
        </p:txBody>
      </p:sp>
      <p:sp>
        <p:nvSpPr>
          <p:cNvPr id="4" name="Slide Number Placeholder 3">
            <a:extLst>
              <a:ext uri="{FF2B5EF4-FFF2-40B4-BE49-F238E27FC236}">
                <a16:creationId xmlns:a16="http://schemas.microsoft.com/office/drawing/2014/main" id="{6DC3719D-4E81-DB5C-474A-E5AF7D6E92A4}"/>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35</a:t>
            </a:fld>
            <a:endParaRPr lang="en-US"/>
          </a:p>
        </p:txBody>
      </p:sp>
      <p:sp>
        <p:nvSpPr>
          <p:cNvPr id="9" name="TextBox 8">
            <a:extLst>
              <a:ext uri="{FF2B5EF4-FFF2-40B4-BE49-F238E27FC236}">
                <a16:creationId xmlns:a16="http://schemas.microsoft.com/office/drawing/2014/main" id="{9A99C85B-AA74-9092-8EDE-A411803B2D12}"/>
              </a:ext>
            </a:extLst>
          </p:cNvPr>
          <p:cNvSpPr txBox="1"/>
          <p:nvPr/>
        </p:nvSpPr>
        <p:spPr>
          <a:xfrm>
            <a:off x="685800" y="1212850"/>
            <a:ext cx="10820400"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2">
                    <a:lumMod val="76000"/>
                  </a:schemeClr>
                </a:solidFill>
                <a:cs typeface="Arial"/>
              </a:rPr>
              <a:t>Assessment</a:t>
            </a:r>
          </a:p>
          <a:p>
            <a:endParaRPr lang="en-US" sz="2000" b="1">
              <a:solidFill>
                <a:schemeClr val="tx2">
                  <a:lumMod val="76000"/>
                </a:schemeClr>
              </a:solidFill>
              <a:cs typeface="Arial"/>
            </a:endParaRPr>
          </a:p>
          <a:p>
            <a:r>
              <a:rPr lang="en-US">
                <a:cs typeface="Arial"/>
              </a:rPr>
              <a:t> - Conduct a comprehensive review of your codebase and infrastructure to understand complexity,</a:t>
            </a:r>
          </a:p>
          <a:p>
            <a:r>
              <a:rPr lang="en-US">
                <a:cs typeface="Arial"/>
              </a:rPr>
              <a:t>   dependencies, and potential challenges.</a:t>
            </a:r>
            <a:endParaRPr lang="en-US"/>
          </a:p>
          <a:p>
            <a:r>
              <a:rPr lang="en-US">
                <a:cs typeface="Arial"/>
              </a:rPr>
              <a:t> - Identify code complexity, assess third-party dependencies, and evaluate the impact on existing </a:t>
            </a:r>
          </a:p>
          <a:p>
            <a:r>
              <a:rPr lang="en-US">
                <a:cs typeface="Arial"/>
              </a:rPr>
              <a:t>   integrations.</a:t>
            </a:r>
            <a:endParaRPr lang="en-US"/>
          </a:p>
          <a:p>
            <a:endParaRPr lang="en-US">
              <a:cs typeface="Arial"/>
            </a:endParaRPr>
          </a:p>
          <a:p>
            <a:r>
              <a:rPr lang="en-US" sz="2000" b="1">
                <a:solidFill>
                  <a:schemeClr val="tx2">
                    <a:lumMod val="76000"/>
                  </a:schemeClr>
                </a:solidFill>
                <a:ea typeface="+mn-lt"/>
                <a:cs typeface="+mn-lt"/>
              </a:rPr>
              <a:t>Prioritization</a:t>
            </a:r>
            <a:br>
              <a:rPr lang="en-US" sz="2000" b="1">
                <a:solidFill>
                  <a:schemeClr val="tx2">
                    <a:lumMod val="76000"/>
                  </a:schemeClr>
                </a:solidFill>
                <a:ea typeface="+mn-lt"/>
                <a:cs typeface="+mn-lt"/>
              </a:rPr>
            </a:br>
            <a:endParaRPr lang="en-US" sz="2000" b="1">
              <a:solidFill>
                <a:schemeClr val="tx2">
                  <a:lumMod val="76000"/>
                </a:schemeClr>
              </a:solidFill>
              <a:ea typeface="+mn-lt"/>
              <a:cs typeface="+mn-lt"/>
            </a:endParaRPr>
          </a:p>
          <a:p>
            <a:r>
              <a:rPr lang="en-US">
                <a:ea typeface="+mn-lt"/>
                <a:cs typeface="+mn-lt"/>
              </a:rPr>
              <a:t> - Identify critical components that are essential for initial migration.</a:t>
            </a:r>
            <a:endParaRPr lang="en-US" b="1">
              <a:solidFill>
                <a:srgbClr val="00608C"/>
              </a:solidFill>
              <a:ea typeface="+mn-lt"/>
              <a:cs typeface="+mn-lt"/>
            </a:endParaRPr>
          </a:p>
          <a:p>
            <a:r>
              <a:rPr lang="en-US">
                <a:ea typeface="+mn-lt"/>
                <a:cs typeface="+mn-lt"/>
              </a:rPr>
              <a:t> - Prioritize modules with minimal dependencies or external integrations.</a:t>
            </a:r>
          </a:p>
          <a:p>
            <a:r>
              <a:rPr lang="en-US">
                <a:ea typeface="+mn-lt"/>
                <a:cs typeface="+mn-lt"/>
              </a:rPr>
              <a:t> - Consider starting with non-customer-facing functionalities to minimize disruption. </a:t>
            </a:r>
            <a:endParaRPr lang="en-US"/>
          </a:p>
          <a:p>
            <a:br>
              <a:rPr lang="en-US" sz="1600">
                <a:ea typeface="+mn-lt"/>
                <a:cs typeface="+mn-lt"/>
              </a:rPr>
            </a:br>
            <a:r>
              <a:rPr lang="en-US" sz="1600">
                <a:ea typeface="+mn-lt"/>
                <a:cs typeface="+mn-lt"/>
              </a:rPr>
              <a:t> </a:t>
            </a:r>
            <a:r>
              <a:rPr lang="en-US" sz="2000" b="1">
                <a:solidFill>
                  <a:schemeClr val="tx2">
                    <a:lumMod val="76000"/>
                  </a:schemeClr>
                </a:solidFill>
                <a:ea typeface="+mn-lt"/>
                <a:cs typeface="+mn-lt"/>
              </a:rPr>
              <a:t>Selection of Tools and Techniques</a:t>
            </a:r>
            <a:br>
              <a:rPr lang="en-US" sz="2000" b="1">
                <a:solidFill>
                  <a:schemeClr val="tx2">
                    <a:lumMod val="76000"/>
                  </a:schemeClr>
                </a:solidFill>
                <a:ea typeface="+mn-lt"/>
                <a:cs typeface="+mn-lt"/>
              </a:rPr>
            </a:br>
            <a:r>
              <a:rPr lang="en-US" sz="2000" b="1">
                <a:solidFill>
                  <a:schemeClr val="tx2">
                    <a:lumMod val="76000"/>
                  </a:schemeClr>
                </a:solidFill>
                <a:ea typeface="+mn-lt"/>
                <a:cs typeface="+mn-lt"/>
              </a:rPr>
              <a:t> </a:t>
            </a:r>
          </a:p>
          <a:p>
            <a:r>
              <a:rPr lang="en-US">
                <a:ea typeface="+mn-lt"/>
                <a:cs typeface="+mn-lt"/>
              </a:rPr>
              <a:t> - Explore automatic migration tools such as Py4J or </a:t>
            </a:r>
            <a:r>
              <a:rPr lang="en-US" err="1">
                <a:ea typeface="+mn-lt"/>
                <a:cs typeface="+mn-lt"/>
              </a:rPr>
              <a:t>Jython</a:t>
            </a:r>
            <a:r>
              <a:rPr lang="en-US">
                <a:ea typeface="+mn-lt"/>
                <a:cs typeface="+mn-lt"/>
              </a:rPr>
              <a:t> for converting Java code to Python.</a:t>
            </a:r>
          </a:p>
          <a:p>
            <a:r>
              <a:rPr lang="en-US" sz="1600">
                <a:ea typeface="+mn-lt"/>
                <a:cs typeface="+mn-lt"/>
              </a:rPr>
              <a:t> </a:t>
            </a:r>
            <a:r>
              <a:rPr lang="en-US">
                <a:ea typeface="+mn-lt"/>
                <a:cs typeface="+mn-lt"/>
              </a:rPr>
              <a:t>- Utilize manual refactoring techniques for more complex code segments. </a:t>
            </a:r>
            <a:endParaRPr lang="en-US">
              <a:cs typeface="Arial"/>
            </a:endParaRPr>
          </a:p>
          <a:p>
            <a:endParaRPr lang="en-US">
              <a:cs typeface="Arial"/>
            </a:endParaRPr>
          </a:p>
        </p:txBody>
      </p:sp>
    </p:spTree>
    <p:extLst>
      <p:ext uri="{BB962C8B-B14F-4D97-AF65-F5344CB8AC3E}">
        <p14:creationId xmlns:p14="http://schemas.microsoft.com/office/powerpoint/2010/main" val="142808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5BF-34BB-E974-118B-34F21721BC25}"/>
              </a:ext>
            </a:extLst>
          </p:cNvPr>
          <p:cNvSpPr>
            <a:spLocks noGrp="1"/>
          </p:cNvSpPr>
          <p:nvPr>
            <p:ph type="title"/>
          </p:nvPr>
        </p:nvSpPr>
        <p:spPr>
          <a:xfrm>
            <a:off x="685800" y="238125"/>
            <a:ext cx="11058525" cy="976313"/>
          </a:xfrm>
        </p:spPr>
        <p:txBody>
          <a:bodyPr anchor="ctr">
            <a:normAutofit/>
          </a:bodyPr>
          <a:lstStyle/>
          <a:p>
            <a:r>
              <a:rPr lang="en-US"/>
              <a:t>Programming Language Upgrade</a:t>
            </a:r>
          </a:p>
        </p:txBody>
      </p:sp>
      <p:sp>
        <p:nvSpPr>
          <p:cNvPr id="4" name="Slide Number Placeholder 3">
            <a:extLst>
              <a:ext uri="{FF2B5EF4-FFF2-40B4-BE49-F238E27FC236}">
                <a16:creationId xmlns:a16="http://schemas.microsoft.com/office/drawing/2014/main" id="{6DC3719D-4E81-DB5C-474A-E5AF7D6E92A4}"/>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36</a:t>
            </a:fld>
            <a:endParaRPr lang="en-US"/>
          </a:p>
        </p:txBody>
      </p:sp>
      <p:sp>
        <p:nvSpPr>
          <p:cNvPr id="9" name="TextBox 8">
            <a:extLst>
              <a:ext uri="{FF2B5EF4-FFF2-40B4-BE49-F238E27FC236}">
                <a16:creationId xmlns:a16="http://schemas.microsoft.com/office/drawing/2014/main" id="{9A99C85B-AA74-9092-8EDE-A411803B2D12}"/>
              </a:ext>
            </a:extLst>
          </p:cNvPr>
          <p:cNvSpPr txBox="1"/>
          <p:nvPr/>
        </p:nvSpPr>
        <p:spPr>
          <a:xfrm>
            <a:off x="685800" y="1212850"/>
            <a:ext cx="10820400"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2">
                    <a:lumMod val="76000"/>
                  </a:schemeClr>
                </a:solidFill>
                <a:ea typeface="+mn-lt"/>
                <a:cs typeface="+mn-lt"/>
              </a:rPr>
              <a:t>Testing and Validation</a:t>
            </a:r>
          </a:p>
          <a:p>
            <a:endParaRPr lang="en-US" sz="2000" b="1">
              <a:solidFill>
                <a:schemeClr val="tx2">
                  <a:lumMod val="76000"/>
                </a:schemeClr>
              </a:solidFill>
              <a:cs typeface="Arial"/>
            </a:endParaRPr>
          </a:p>
          <a:p>
            <a:r>
              <a:rPr lang="en-US">
                <a:cs typeface="Arial"/>
              </a:rPr>
              <a:t> - </a:t>
            </a:r>
            <a:r>
              <a:rPr lang="en-US">
                <a:ea typeface="+mn-lt"/>
                <a:cs typeface="+mn-lt"/>
              </a:rPr>
              <a:t>Develop a thorough testing strategy including unit, integration, and system testing to ensure               functionality</a:t>
            </a:r>
          </a:p>
          <a:p>
            <a:r>
              <a:rPr lang="en-US">
                <a:cs typeface="Arial"/>
              </a:rPr>
              <a:t> - </a:t>
            </a:r>
            <a:r>
              <a:rPr lang="en-US">
                <a:ea typeface="+mn-lt"/>
                <a:cs typeface="+mn-lt"/>
              </a:rPr>
              <a:t>Implement CI/CD pipelines for continuous testing and validation.</a:t>
            </a:r>
          </a:p>
          <a:p>
            <a:endParaRPr lang="en-US">
              <a:solidFill>
                <a:srgbClr val="000000"/>
              </a:solidFill>
              <a:ea typeface="+mn-lt"/>
              <a:cs typeface="+mn-lt"/>
            </a:endParaRPr>
          </a:p>
          <a:p>
            <a:r>
              <a:rPr lang="en-US" sz="2000" b="1">
                <a:solidFill>
                  <a:schemeClr val="tx2">
                    <a:lumMod val="76000"/>
                  </a:schemeClr>
                </a:solidFill>
                <a:ea typeface="+mn-lt"/>
                <a:cs typeface="+mn-lt"/>
              </a:rPr>
              <a:t>Gradual Rollout and Monitoring</a:t>
            </a:r>
            <a:br>
              <a:rPr lang="en-US" sz="2000" b="1">
                <a:ea typeface="+mn-lt"/>
                <a:cs typeface="+mn-lt"/>
              </a:rPr>
            </a:br>
            <a:endParaRPr lang="en-US" sz="2000" b="1">
              <a:cs typeface="Arial" panose="020B0604020202020204"/>
            </a:endParaRPr>
          </a:p>
          <a:p>
            <a:r>
              <a:rPr lang="en-US">
                <a:ea typeface="+mn-lt"/>
                <a:cs typeface="+mn-lt"/>
              </a:rPr>
              <a:t> - Deploy the migrated codebase in stages, starting with less critical components. </a:t>
            </a:r>
            <a:endParaRPr lang="en-US" b="1">
              <a:solidFill>
                <a:srgbClr val="00608C"/>
              </a:solidFill>
              <a:ea typeface="+mn-lt"/>
              <a:cs typeface="+mn-lt"/>
            </a:endParaRPr>
          </a:p>
          <a:p>
            <a:r>
              <a:rPr lang="en-US">
                <a:ea typeface="+mn-lt"/>
                <a:cs typeface="+mn-lt"/>
              </a:rPr>
              <a:t> - Monitor the system closely for any issues or performance bottlenecks.</a:t>
            </a:r>
          </a:p>
          <a:p>
            <a:r>
              <a:rPr lang="en-US">
                <a:ea typeface="+mn-lt"/>
                <a:cs typeface="+mn-lt"/>
              </a:rPr>
              <a:t> - Iterate and improve based on feedback and observed behavior. </a:t>
            </a:r>
          </a:p>
        </p:txBody>
      </p:sp>
    </p:spTree>
    <p:extLst>
      <p:ext uri="{BB962C8B-B14F-4D97-AF65-F5344CB8AC3E}">
        <p14:creationId xmlns:p14="http://schemas.microsoft.com/office/powerpoint/2010/main" val="3428887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98D465CB-FAD4-3EE5-60F0-68B7F28A6196}"/>
              </a:ext>
            </a:extLst>
          </p:cNvPr>
          <p:cNvSpPr>
            <a:spLocks noGrp="1"/>
          </p:cNvSpPr>
          <p:nvPr>
            <p:ph type="title"/>
          </p:nvPr>
        </p:nvSpPr>
        <p:spPr>
          <a:xfrm>
            <a:off x="685800" y="238125"/>
            <a:ext cx="11058525" cy="976313"/>
          </a:xfrm>
        </p:spPr>
        <p:txBody>
          <a:bodyPr anchor="ctr">
            <a:normAutofit/>
          </a:bodyPr>
          <a:lstStyle/>
          <a:p>
            <a:r>
              <a:rPr lang="en-US">
                <a:cs typeface="Arial"/>
              </a:rPr>
              <a:t>Steps Involved in a Strategic Upgrade Plan</a:t>
            </a:r>
          </a:p>
        </p:txBody>
      </p:sp>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37</a:t>
            </a:fld>
            <a:endParaRPr lang="en-US"/>
          </a:p>
        </p:txBody>
      </p:sp>
      <p:pic>
        <p:nvPicPr>
          <p:cNvPr id="7" name="Picture 6" descr="A diagram of a strategy&#10;&#10;Description automatically generated">
            <a:extLst>
              <a:ext uri="{FF2B5EF4-FFF2-40B4-BE49-F238E27FC236}">
                <a16:creationId xmlns:a16="http://schemas.microsoft.com/office/drawing/2014/main" id="{23797CCD-A8C1-7DC4-2DA0-047852AF6F92}"/>
              </a:ext>
            </a:extLst>
          </p:cNvPr>
          <p:cNvPicPr>
            <a:picLocks noChangeAspect="1"/>
          </p:cNvPicPr>
          <p:nvPr/>
        </p:nvPicPr>
        <p:blipFill>
          <a:blip r:embed="rId2"/>
          <a:stretch>
            <a:fillRect/>
          </a:stretch>
        </p:blipFill>
        <p:spPr>
          <a:xfrm>
            <a:off x="1901718" y="958273"/>
            <a:ext cx="7937330" cy="4946650"/>
          </a:xfrm>
          <a:prstGeom prst="rect">
            <a:avLst/>
          </a:prstGeom>
        </p:spPr>
      </p:pic>
    </p:spTree>
    <p:extLst>
      <p:ext uri="{BB962C8B-B14F-4D97-AF65-F5344CB8AC3E}">
        <p14:creationId xmlns:p14="http://schemas.microsoft.com/office/powerpoint/2010/main" val="291727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04558" y="2212262"/>
            <a:ext cx="7543992" cy="2495550"/>
          </a:xfrm>
        </p:spPr>
        <p:txBody>
          <a:bodyPr anchor="ctr">
            <a:normAutofit/>
          </a:bodyPr>
          <a:lstStyle/>
          <a:p>
            <a:r>
              <a:rPr lang="en-US">
                <a:cs typeface="Arial"/>
              </a:rPr>
              <a:t>Use Case: </a:t>
            </a:r>
            <a:br>
              <a:rPr lang="en-US">
                <a:cs typeface="Arial"/>
              </a:rPr>
            </a:br>
            <a:r>
              <a:rPr lang="en-US">
                <a:cs typeface="Arial"/>
              </a:rPr>
              <a:t>Java to Python Upgrade</a:t>
            </a: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38</a:t>
            </a:fld>
            <a:endParaRPr lang="en-US"/>
          </a:p>
        </p:txBody>
      </p:sp>
    </p:spTree>
    <p:extLst>
      <p:ext uri="{BB962C8B-B14F-4D97-AF65-F5344CB8AC3E}">
        <p14:creationId xmlns:p14="http://schemas.microsoft.com/office/powerpoint/2010/main" val="883891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normAutofit/>
          </a:bodyPr>
          <a:lstStyle/>
          <a:p>
            <a:r>
              <a:rPr lang="en-US">
                <a:cs typeface="Arial"/>
              </a:rPr>
              <a:t>Why Change from Java to Python?</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39</a:t>
            </a:fld>
            <a:endParaRPr lang="en-US"/>
          </a:p>
        </p:txBody>
      </p:sp>
      <p:sp>
        <p:nvSpPr>
          <p:cNvPr id="6" name="TextBox 5">
            <a:extLst>
              <a:ext uri="{FF2B5EF4-FFF2-40B4-BE49-F238E27FC236}">
                <a16:creationId xmlns:a16="http://schemas.microsoft.com/office/drawing/2014/main" id="{6EDD5B60-8ADB-B73A-05B8-47EC6401DA4E}"/>
              </a:ext>
            </a:extLst>
          </p:cNvPr>
          <p:cNvSpPr txBox="1"/>
          <p:nvPr/>
        </p:nvSpPr>
        <p:spPr>
          <a:xfrm>
            <a:off x="608480" y="1766047"/>
            <a:ext cx="10574036" cy="3324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b="1">
                <a:ea typeface="+mn-lt"/>
                <a:cs typeface="+mn-lt"/>
              </a:rPr>
              <a:t>Faster Development:</a:t>
            </a:r>
            <a:r>
              <a:rPr lang="en-US">
                <a:ea typeface="+mn-lt"/>
                <a:cs typeface="+mn-lt"/>
              </a:rPr>
              <a:t> Python’s concise syntax and extensive library support enable developers to write code faster than Java. </a:t>
            </a:r>
          </a:p>
          <a:p>
            <a:pPr marL="285750" indent="-285750">
              <a:lnSpc>
                <a:spcPct val="150000"/>
              </a:lnSpc>
              <a:buFont typeface="Arial"/>
              <a:buChar char="•"/>
            </a:pPr>
            <a:r>
              <a:rPr lang="en-US" b="1">
                <a:ea typeface="+mn-lt"/>
                <a:cs typeface="+mn-lt"/>
              </a:rPr>
              <a:t>Cloud-Native Readiness:</a:t>
            </a:r>
            <a:r>
              <a:rPr lang="en-US">
                <a:ea typeface="+mn-lt"/>
                <a:cs typeface="+mn-lt"/>
              </a:rPr>
              <a:t> Python is well-suited for modern cloud-native architectures and DevOps practices, its flexibility and scalability make building and deploying microservices easier.</a:t>
            </a:r>
          </a:p>
          <a:p>
            <a:pPr marL="285750" indent="-285750">
              <a:lnSpc>
                <a:spcPct val="150000"/>
              </a:lnSpc>
              <a:buFont typeface="Arial"/>
              <a:buChar char="•"/>
            </a:pPr>
            <a:r>
              <a:rPr lang="en-US" b="1">
                <a:ea typeface="+mn-lt"/>
                <a:cs typeface="+mn-lt"/>
              </a:rPr>
              <a:t>Data Science and AI Capabilities:</a:t>
            </a:r>
            <a:r>
              <a:rPr lang="en-US">
                <a:ea typeface="+mn-lt"/>
                <a:cs typeface="+mn-lt"/>
              </a:rPr>
              <a:t> Go-to language for data science, machine learning, and artificial intelligence. Libraries like NumPy, Pandas, and TensorFlow makes it easier to implement complex algorithms.</a:t>
            </a:r>
          </a:p>
          <a:p>
            <a:pPr marL="285750" indent="-285750">
              <a:lnSpc>
                <a:spcPct val="150000"/>
              </a:lnSpc>
              <a:buFont typeface="Arial"/>
              <a:buChar char="•"/>
            </a:pPr>
            <a:endParaRPr lang="en-US" sz="1600">
              <a:ea typeface="+mn-lt"/>
              <a:cs typeface="+mn-lt"/>
            </a:endParaRPr>
          </a:p>
        </p:txBody>
      </p:sp>
    </p:spTree>
    <p:extLst>
      <p:ext uri="{BB962C8B-B14F-4D97-AF65-F5344CB8AC3E}">
        <p14:creationId xmlns:p14="http://schemas.microsoft.com/office/powerpoint/2010/main" val="284701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2">
            <a:extLst>
              <a:ext uri="{FF2B5EF4-FFF2-40B4-BE49-F238E27FC236}">
                <a16:creationId xmlns:a16="http://schemas.microsoft.com/office/drawing/2014/main" id="{C9F403D5-4939-4144-9525-16404EEB6599}"/>
              </a:ext>
            </a:extLst>
          </p:cNvPr>
          <p:cNvSpPr>
            <a:spLocks noGrp="1" noChangeArrowheads="1"/>
          </p:cNvSpPr>
          <p:nvPr>
            <p:ph type="title"/>
          </p:nvPr>
        </p:nvSpPr>
        <p:spPr/>
        <p:txBody>
          <a:bodyPr/>
          <a:lstStyle/>
          <a:p>
            <a:r>
              <a:rPr lang="en-US" altLang="en-US"/>
              <a:t>What is Cloud Migration?</a:t>
            </a:r>
          </a:p>
        </p:txBody>
      </p:sp>
      <p:sp>
        <p:nvSpPr>
          <p:cNvPr id="28674" name="Content Placeholder 13">
            <a:extLst>
              <a:ext uri="{FF2B5EF4-FFF2-40B4-BE49-F238E27FC236}">
                <a16:creationId xmlns:a16="http://schemas.microsoft.com/office/drawing/2014/main" id="{B2C15C49-6C53-CB47-BD56-A6690DA76E6C}"/>
              </a:ext>
            </a:extLst>
          </p:cNvPr>
          <p:cNvSpPr>
            <a:spLocks noGrp="1" noChangeArrowheads="1"/>
          </p:cNvSpPr>
          <p:nvPr>
            <p:ph idx="1"/>
          </p:nvPr>
        </p:nvSpPr>
        <p:spPr/>
        <p:txBody>
          <a:bodyPr/>
          <a:lstStyle/>
          <a:p>
            <a:r>
              <a:rPr lang="en-IN"/>
              <a:t>Cloud Migration is the process of moving digital assets, such as applications, data, and workloads, from on-premises systems to the cloud.</a:t>
            </a:r>
          </a:p>
          <a:p>
            <a:pPr>
              <a:buFont typeface="Arial" panose="020B0604020202020204" pitchFamily="34" charset="0"/>
              <a:buChar char="•"/>
            </a:pPr>
            <a:r>
              <a:rPr lang="en-IN"/>
              <a:t>Key Objectives behind migration</a:t>
            </a:r>
            <a:r>
              <a:rPr lang="en-IN" b="1"/>
              <a:t>:</a:t>
            </a:r>
          </a:p>
          <a:p>
            <a:pPr lvl="1"/>
            <a:r>
              <a:rPr lang="en-IN" b="1">
                <a:solidFill>
                  <a:schemeClr val="tx1"/>
                </a:solidFill>
              </a:rPr>
              <a:t>Cost Savings:</a:t>
            </a:r>
            <a:r>
              <a:rPr lang="en-IN">
                <a:solidFill>
                  <a:schemeClr val="tx1"/>
                </a:solidFill>
              </a:rPr>
              <a:t> Reduce capital expenses by moving to a pay-as-you-go model.</a:t>
            </a:r>
          </a:p>
          <a:p>
            <a:pPr lvl="1"/>
            <a:r>
              <a:rPr lang="en-IN" b="1">
                <a:solidFill>
                  <a:schemeClr val="tx1"/>
                </a:solidFill>
              </a:rPr>
              <a:t>Scalability:</a:t>
            </a:r>
            <a:r>
              <a:rPr lang="en-IN">
                <a:solidFill>
                  <a:schemeClr val="tx1"/>
                </a:solidFill>
              </a:rPr>
              <a:t> Access to scalable resources without hardware constraints.</a:t>
            </a:r>
          </a:p>
          <a:p>
            <a:pPr lvl="1"/>
            <a:r>
              <a:rPr lang="en-IN" b="1">
                <a:solidFill>
                  <a:schemeClr val="tx1"/>
                </a:solidFill>
              </a:rPr>
              <a:t>Disaster Recovery:</a:t>
            </a:r>
            <a:r>
              <a:rPr lang="en-IN">
                <a:solidFill>
                  <a:schemeClr val="tx1"/>
                </a:solidFill>
              </a:rPr>
              <a:t> Improve disaster recovery and business continuity.</a:t>
            </a:r>
          </a:p>
          <a:p>
            <a:endParaRPr lang="en-US" altLang="en-US"/>
          </a:p>
        </p:txBody>
      </p:sp>
      <p:sp>
        <p:nvSpPr>
          <p:cNvPr id="28675" name="Slide Number Placeholder 3">
            <a:extLst>
              <a:ext uri="{FF2B5EF4-FFF2-40B4-BE49-F238E27FC236}">
                <a16:creationId xmlns:a16="http://schemas.microsoft.com/office/drawing/2014/main" id="{EE24823D-ADCE-364B-AD5C-F8F56A660C30}"/>
              </a:ext>
            </a:extLst>
          </p:cNvPr>
          <p:cNvSpPr>
            <a:spLocks noGrp="1" noChangeArrowheads="1"/>
          </p:cNvSpPr>
          <p:nvPr>
            <p:ph type="sldNum" sz="quarter" idx="10"/>
          </p:nvPr>
        </p:nvSpPr>
        <p:spPr bwMode="auto">
          <a:xfrm>
            <a:off x="534390" y="632361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E728D16-B141-8447-AA6F-D59CAF9D4FF7}" type="slidenum">
              <a:rPr lang="en-US" altLang="en-US">
                <a:solidFill>
                  <a:srgbClr val="333333"/>
                </a:solidFill>
              </a:rPr>
              <a:pPr fontAlgn="base">
                <a:spcBef>
                  <a:spcPct val="0"/>
                </a:spcBef>
                <a:spcAft>
                  <a:spcPct val="0"/>
                </a:spcAft>
              </a:pPr>
              <a:t>4</a:t>
            </a:fld>
            <a:endParaRPr lang="en-US" altLang="en-US">
              <a:solidFill>
                <a:srgbClr val="333333"/>
              </a:solidFill>
            </a:endParaRPr>
          </a:p>
        </p:txBody>
      </p:sp>
    </p:spTree>
    <p:extLst>
      <p:ext uri="{BB962C8B-B14F-4D97-AF65-F5344CB8AC3E}">
        <p14:creationId xmlns:p14="http://schemas.microsoft.com/office/powerpoint/2010/main" val="1549831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98D465CB-FAD4-3EE5-60F0-68B7F28A6196}"/>
              </a:ext>
            </a:extLst>
          </p:cNvPr>
          <p:cNvSpPr>
            <a:spLocks noGrp="1"/>
          </p:cNvSpPr>
          <p:nvPr>
            <p:ph type="title"/>
          </p:nvPr>
        </p:nvSpPr>
        <p:spPr>
          <a:xfrm>
            <a:off x="685800" y="238125"/>
            <a:ext cx="11058525" cy="976313"/>
          </a:xfrm>
        </p:spPr>
        <p:txBody>
          <a:bodyPr anchor="ctr">
            <a:normAutofit/>
          </a:bodyPr>
          <a:lstStyle/>
          <a:p>
            <a:r>
              <a:rPr lang="en-US">
                <a:cs typeface="Arial"/>
              </a:rPr>
              <a:t>Is the Java App Ready for Python?</a:t>
            </a:r>
          </a:p>
        </p:txBody>
      </p:sp>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40</a:t>
            </a:fld>
            <a:endParaRPr lang="en-US"/>
          </a:p>
        </p:txBody>
      </p:sp>
      <p:sp>
        <p:nvSpPr>
          <p:cNvPr id="3" name="Content Placeholder 2">
            <a:extLst>
              <a:ext uri="{FF2B5EF4-FFF2-40B4-BE49-F238E27FC236}">
                <a16:creationId xmlns:a16="http://schemas.microsoft.com/office/drawing/2014/main" id="{0FD89BE8-0ABB-A3EB-0CA1-7F6D4C56DDFF}"/>
              </a:ext>
            </a:extLst>
          </p:cNvPr>
          <p:cNvSpPr>
            <a:spLocks noGrp="1"/>
          </p:cNvSpPr>
          <p:nvPr>
            <p:ph idx="1"/>
          </p:nvPr>
        </p:nvSpPr>
        <p:spPr/>
        <p:txBody>
          <a:bodyPr vert="horz" lIns="91440" tIns="45720" rIns="91440" bIns="45720" rtlCol="0" anchor="t">
            <a:normAutofit/>
          </a:bodyPr>
          <a:lstStyle/>
          <a:p>
            <a:pPr>
              <a:buFont typeface="Arial"/>
              <a:buChar char="•"/>
            </a:pPr>
            <a:endParaRPr lang="en-US" sz="1800">
              <a:cs typeface="Arial"/>
            </a:endParaRPr>
          </a:p>
          <a:p>
            <a:pPr marL="0" indent="0">
              <a:buNone/>
            </a:pPr>
            <a:endParaRPr lang="en-US">
              <a:cs typeface="Arial" panose="020B0604020202020204"/>
            </a:endParaRPr>
          </a:p>
        </p:txBody>
      </p:sp>
      <p:pic>
        <p:nvPicPr>
          <p:cNvPr id="2" name="Picture 1">
            <a:extLst>
              <a:ext uri="{FF2B5EF4-FFF2-40B4-BE49-F238E27FC236}">
                <a16:creationId xmlns:a16="http://schemas.microsoft.com/office/drawing/2014/main" id="{AE0476BF-F506-0DEF-A887-933DA32ACB5F}"/>
              </a:ext>
            </a:extLst>
          </p:cNvPr>
          <p:cNvPicPr>
            <a:picLocks noChangeAspect="1"/>
          </p:cNvPicPr>
          <p:nvPr/>
        </p:nvPicPr>
        <p:blipFill>
          <a:blip r:embed="rId2"/>
          <a:stretch>
            <a:fillRect/>
          </a:stretch>
        </p:blipFill>
        <p:spPr>
          <a:xfrm>
            <a:off x="584200" y="1483827"/>
            <a:ext cx="10845800" cy="4176096"/>
          </a:xfrm>
          <a:prstGeom prst="rect">
            <a:avLst/>
          </a:prstGeom>
        </p:spPr>
      </p:pic>
    </p:spTree>
    <p:extLst>
      <p:ext uri="{BB962C8B-B14F-4D97-AF65-F5344CB8AC3E}">
        <p14:creationId xmlns:p14="http://schemas.microsoft.com/office/powerpoint/2010/main" val="585203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BDADA9D-30F4-6F26-526F-FDCB6A96B2A2}"/>
              </a:ext>
            </a:extLst>
          </p:cNvPr>
          <p:cNvSpPr>
            <a:spLocks noGrp="1"/>
          </p:cNvSpPr>
          <p:nvPr>
            <p:ph type="title"/>
          </p:nvPr>
        </p:nvSpPr>
        <p:spPr>
          <a:xfrm>
            <a:off x="685800" y="238125"/>
            <a:ext cx="11058525" cy="976313"/>
          </a:xfrm>
        </p:spPr>
        <p:txBody>
          <a:bodyPr/>
          <a:lstStyle/>
          <a:p>
            <a:r>
              <a:rPr lang="en-US">
                <a:cs typeface="Arial"/>
              </a:rPr>
              <a:t>Upgrading Challenges</a:t>
            </a:r>
            <a:endParaRPr lang="en-US" b="0">
              <a:solidFill>
                <a:srgbClr val="000000"/>
              </a:solidFill>
              <a:cs typeface="Arial"/>
            </a:endParaRPr>
          </a:p>
        </p:txBody>
      </p:sp>
      <p:sp>
        <p:nvSpPr>
          <p:cNvPr id="4" name="Slide Number Placeholder 3">
            <a:extLst>
              <a:ext uri="{FF2B5EF4-FFF2-40B4-BE49-F238E27FC236}">
                <a16:creationId xmlns:a16="http://schemas.microsoft.com/office/drawing/2014/main" id="{8CA691D1-B540-3754-1FA9-D13503148C4A}"/>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41</a:t>
            </a:fld>
            <a:endParaRPr lang="en-US"/>
          </a:p>
        </p:txBody>
      </p:sp>
      <p:pic>
        <p:nvPicPr>
          <p:cNvPr id="7" name="Content Placeholder 6" descr="A close-up of a diagram&#10;&#10;Description automatically generated">
            <a:extLst>
              <a:ext uri="{FF2B5EF4-FFF2-40B4-BE49-F238E27FC236}">
                <a16:creationId xmlns:a16="http://schemas.microsoft.com/office/drawing/2014/main" id="{878DBB89-CACA-9B32-15BB-C3139070B41F}"/>
              </a:ext>
            </a:extLst>
          </p:cNvPr>
          <p:cNvPicPr>
            <a:picLocks noGrp="1" noChangeAspect="1"/>
          </p:cNvPicPr>
          <p:nvPr>
            <p:ph sz="half" idx="1"/>
          </p:nvPr>
        </p:nvPicPr>
        <p:blipFill>
          <a:blip r:embed="rId2"/>
          <a:stretch>
            <a:fillRect/>
          </a:stretch>
        </p:blipFill>
        <p:spPr>
          <a:xfrm>
            <a:off x="1220381" y="2434253"/>
            <a:ext cx="9751681" cy="2990542"/>
          </a:xfrm>
        </p:spPr>
      </p:pic>
      <p:sp>
        <p:nvSpPr>
          <p:cNvPr id="8" name="TextBox 7">
            <a:extLst>
              <a:ext uri="{FF2B5EF4-FFF2-40B4-BE49-F238E27FC236}">
                <a16:creationId xmlns:a16="http://schemas.microsoft.com/office/drawing/2014/main" id="{66A1F5E8-4CC6-2E0A-B65C-B40235DF970A}"/>
              </a:ext>
            </a:extLst>
          </p:cNvPr>
          <p:cNvSpPr txBox="1"/>
          <p:nvPr/>
        </p:nvSpPr>
        <p:spPr>
          <a:xfrm>
            <a:off x="684619" y="1348858"/>
            <a:ext cx="6250429"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ea typeface="+mn-lt"/>
                <a:cs typeface="+mn-lt"/>
              </a:rPr>
              <a:t>Challenges during the Upgrading of programming language</a:t>
            </a:r>
            <a:endParaRPr lang="en-US"/>
          </a:p>
        </p:txBody>
      </p:sp>
    </p:spTree>
    <p:extLst>
      <p:ext uri="{BB962C8B-B14F-4D97-AF65-F5344CB8AC3E}">
        <p14:creationId xmlns:p14="http://schemas.microsoft.com/office/powerpoint/2010/main" val="67927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133CB2-0FF4-FDE5-483B-46115C882B80}"/>
              </a:ext>
            </a:extLst>
          </p:cNvPr>
          <p:cNvSpPr>
            <a:spLocks noGrp="1"/>
          </p:cNvSpPr>
          <p:nvPr>
            <p:ph type="title"/>
          </p:nvPr>
        </p:nvSpPr>
        <p:spPr>
          <a:xfrm>
            <a:off x="757719" y="2212262"/>
            <a:ext cx="8967863" cy="2495550"/>
          </a:xfrm>
        </p:spPr>
        <p:txBody>
          <a:bodyPr anchor="ctr">
            <a:normAutofit/>
          </a:bodyPr>
          <a:lstStyle/>
          <a:p>
            <a:r>
              <a:rPr lang="en-US">
                <a:cs typeface="Arial"/>
              </a:rPr>
              <a:t>Automate Modernization Using </a:t>
            </a:r>
            <a:r>
              <a:rPr lang="en-US" err="1">
                <a:cs typeface="Arial"/>
              </a:rPr>
              <a:t>GenAI</a:t>
            </a:r>
            <a:endParaRPr lang="en-US" err="1"/>
          </a:p>
        </p:txBody>
      </p:sp>
      <p:sp>
        <p:nvSpPr>
          <p:cNvPr id="4" name="Slide Number Placeholder 3" hidden="1">
            <a:extLst>
              <a:ext uri="{FF2B5EF4-FFF2-40B4-BE49-F238E27FC236}">
                <a16:creationId xmlns:a16="http://schemas.microsoft.com/office/drawing/2014/main" id="{79A0334C-20E9-5D94-0B6A-8D0D810B3200}"/>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42</a:t>
            </a:fld>
            <a:endParaRPr lang="en-US"/>
          </a:p>
        </p:txBody>
      </p:sp>
    </p:spTree>
    <p:extLst>
      <p:ext uri="{BB962C8B-B14F-4D97-AF65-F5344CB8AC3E}">
        <p14:creationId xmlns:p14="http://schemas.microsoft.com/office/powerpoint/2010/main" val="3706037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1CD50-1961-B546-C80A-DE148653B4ED}"/>
              </a:ext>
            </a:extLst>
          </p:cNvPr>
          <p:cNvSpPr>
            <a:spLocks noGrp="1"/>
          </p:cNvSpPr>
          <p:nvPr>
            <p:ph type="title"/>
          </p:nvPr>
        </p:nvSpPr>
        <p:spPr>
          <a:xfrm>
            <a:off x="685800" y="238125"/>
            <a:ext cx="11058525" cy="976313"/>
          </a:xfrm>
        </p:spPr>
        <p:txBody>
          <a:bodyPr anchor="ctr">
            <a:normAutofit/>
          </a:bodyPr>
          <a:lstStyle/>
          <a:p>
            <a:r>
              <a:rPr lang="en-US"/>
              <a:t>How it Works (Process Flow)</a:t>
            </a:r>
          </a:p>
        </p:txBody>
      </p:sp>
      <p:pic>
        <p:nvPicPr>
          <p:cNvPr id="14" name="Content Placeholder 13" descr="A diagram of a process&#10;&#10;Description automatically generated">
            <a:extLst>
              <a:ext uri="{FF2B5EF4-FFF2-40B4-BE49-F238E27FC236}">
                <a16:creationId xmlns:a16="http://schemas.microsoft.com/office/drawing/2014/main" id="{4BDF2D68-A146-5356-55F8-004A232279AB}"/>
              </a:ext>
            </a:extLst>
          </p:cNvPr>
          <p:cNvPicPr>
            <a:picLocks noGrp="1" noChangeAspect="1"/>
          </p:cNvPicPr>
          <p:nvPr>
            <p:ph idx="1"/>
          </p:nvPr>
        </p:nvPicPr>
        <p:blipFill>
          <a:blip r:embed="rId2"/>
          <a:stretch>
            <a:fillRect/>
          </a:stretch>
        </p:blipFill>
        <p:spPr>
          <a:xfrm>
            <a:off x="767085" y="981492"/>
            <a:ext cx="11183577" cy="5350683"/>
          </a:xfrm>
          <a:noFill/>
        </p:spPr>
      </p:pic>
      <p:sp>
        <p:nvSpPr>
          <p:cNvPr id="5" name="Slide Number Placeholder 4">
            <a:extLst>
              <a:ext uri="{FF2B5EF4-FFF2-40B4-BE49-F238E27FC236}">
                <a16:creationId xmlns:a16="http://schemas.microsoft.com/office/drawing/2014/main" id="{EE7E80B8-E588-3A5F-FBF1-F436547A490C}"/>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43</a:t>
            </a:fld>
            <a:endParaRPr lang="en-US"/>
          </a:p>
        </p:txBody>
      </p:sp>
    </p:spTree>
    <p:extLst>
      <p:ext uri="{BB962C8B-B14F-4D97-AF65-F5344CB8AC3E}">
        <p14:creationId xmlns:p14="http://schemas.microsoft.com/office/powerpoint/2010/main" val="3490402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133CB2-0FF4-FDE5-483B-46115C882B80}"/>
              </a:ext>
            </a:extLst>
          </p:cNvPr>
          <p:cNvSpPr>
            <a:spLocks noGrp="1"/>
          </p:cNvSpPr>
          <p:nvPr>
            <p:ph type="title"/>
          </p:nvPr>
        </p:nvSpPr>
        <p:spPr>
          <a:xfrm>
            <a:off x="757719" y="2212262"/>
            <a:ext cx="5913669" cy="2495550"/>
          </a:xfrm>
        </p:spPr>
        <p:txBody>
          <a:bodyPr anchor="ctr">
            <a:normAutofit/>
          </a:bodyPr>
          <a:lstStyle/>
          <a:p>
            <a:r>
              <a:rPr lang="en-US"/>
              <a:t>Framework Upgrade</a:t>
            </a:r>
          </a:p>
        </p:txBody>
      </p:sp>
      <p:sp>
        <p:nvSpPr>
          <p:cNvPr id="4" name="Slide Number Placeholder 3" hidden="1">
            <a:extLst>
              <a:ext uri="{FF2B5EF4-FFF2-40B4-BE49-F238E27FC236}">
                <a16:creationId xmlns:a16="http://schemas.microsoft.com/office/drawing/2014/main" id="{79A0334C-20E9-5D94-0B6A-8D0D810B3200}"/>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44</a:t>
            </a:fld>
            <a:endParaRPr lang="en-US"/>
          </a:p>
        </p:txBody>
      </p:sp>
    </p:spTree>
    <p:extLst>
      <p:ext uri="{BB962C8B-B14F-4D97-AF65-F5344CB8AC3E}">
        <p14:creationId xmlns:p14="http://schemas.microsoft.com/office/powerpoint/2010/main" val="1579207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Framework Upgrade</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482725"/>
            <a:ext cx="10419790" cy="4845143"/>
          </a:xfrm>
        </p:spPr>
        <p:txBody>
          <a:bodyPr vert="horz" lIns="91440" tIns="45720" rIns="91440" bIns="45720" rtlCol="0" anchor="t">
            <a:normAutofit/>
          </a:bodyPr>
          <a:lstStyle/>
          <a:p>
            <a:endParaRPr lang="en-US" sz="1800" b="1">
              <a:solidFill>
                <a:srgbClr val="333333"/>
              </a:solidFill>
              <a:cs typeface="Arial"/>
            </a:endParaRPr>
          </a:p>
          <a:p>
            <a:pPr>
              <a:buClr>
                <a:srgbClr val="007EB8"/>
              </a:buClr>
            </a:pPr>
            <a:endParaRPr lang="en-US" sz="1800" b="1">
              <a:solidFill>
                <a:srgbClr val="333333"/>
              </a:solidFill>
              <a:cs typeface="Arial"/>
            </a:endParaRPr>
          </a:p>
          <a:p>
            <a:pPr>
              <a:lnSpc>
                <a:spcPct val="120000"/>
              </a:lnSpc>
              <a:buNone/>
            </a:pPr>
            <a:endParaRPr lang="en-US" sz="1800">
              <a:ea typeface="+mn-lt"/>
              <a:cs typeface="+mn-lt"/>
            </a:endParaRPr>
          </a:p>
          <a:p>
            <a:pPr>
              <a:lnSpc>
                <a:spcPct val="120000"/>
              </a:lnSpc>
              <a:buNone/>
            </a:pPr>
            <a:r>
              <a:rPr lang="en-US" sz="1800">
                <a:ea typeface="+mn-lt"/>
                <a:cs typeface="+mn-lt"/>
              </a:rPr>
              <a:t> </a:t>
            </a:r>
            <a:endParaRPr lang="en-US" sz="1800">
              <a:cs typeface="Arial"/>
            </a:endParaRPr>
          </a:p>
          <a:p>
            <a:pPr marL="0" indent="0">
              <a:lnSpc>
                <a:spcPct val="150000"/>
              </a:lnSpc>
              <a:buNone/>
            </a:pPr>
            <a:endParaRPr lang="en-US" sz="1800" b="1">
              <a:cs typeface="Arial" panose="020B0604020202020204"/>
            </a:endParaRPr>
          </a:p>
          <a:p>
            <a:pPr marL="0" indent="0">
              <a:lnSpc>
                <a:spcPct val="100000"/>
              </a:lnSpc>
              <a:buNone/>
            </a:pPr>
            <a:endParaRPr lang="en-US" sz="1800">
              <a:ea typeface="+mn-lt"/>
              <a:cs typeface="+mn-lt"/>
            </a:endParaRPr>
          </a:p>
          <a:p>
            <a:pPr marL="285750" indent="-285750"/>
            <a:endParaRPr lang="en-US" sz="1800">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45</a:t>
            </a:fld>
            <a:endParaRPr lang="en-US"/>
          </a:p>
        </p:txBody>
      </p:sp>
      <p:pic>
        <p:nvPicPr>
          <p:cNvPr id="6" name="Picture 5" descr="A diagram of a process&#10;&#10;Description automatically generated">
            <a:extLst>
              <a:ext uri="{FF2B5EF4-FFF2-40B4-BE49-F238E27FC236}">
                <a16:creationId xmlns:a16="http://schemas.microsoft.com/office/drawing/2014/main" id="{71D1FA0D-8614-F9E4-0015-93BB2D048A22}"/>
              </a:ext>
            </a:extLst>
          </p:cNvPr>
          <p:cNvPicPr>
            <a:picLocks noChangeAspect="1"/>
          </p:cNvPicPr>
          <p:nvPr/>
        </p:nvPicPr>
        <p:blipFill>
          <a:blip r:embed="rId2"/>
          <a:stretch>
            <a:fillRect/>
          </a:stretch>
        </p:blipFill>
        <p:spPr>
          <a:xfrm>
            <a:off x="539750" y="1207888"/>
            <a:ext cx="10706100" cy="4988324"/>
          </a:xfrm>
          <a:prstGeom prst="rect">
            <a:avLst/>
          </a:prstGeom>
        </p:spPr>
      </p:pic>
    </p:spTree>
    <p:extLst>
      <p:ext uri="{BB962C8B-B14F-4D97-AF65-F5344CB8AC3E}">
        <p14:creationId xmlns:p14="http://schemas.microsoft.com/office/powerpoint/2010/main" val="1129775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Framework Upgrade Process</a:t>
            </a:r>
            <a:endParaRPr lang="en-US" b="0">
              <a:solidFill>
                <a:srgbClr val="000000"/>
              </a:solidFill>
              <a:cs typeface="Arial"/>
            </a:endParaRP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46</a:t>
            </a:fld>
            <a:endParaRPr lang="en-US"/>
          </a:p>
        </p:txBody>
      </p:sp>
      <p:sp>
        <p:nvSpPr>
          <p:cNvPr id="6" name="TextBox 5">
            <a:extLst>
              <a:ext uri="{FF2B5EF4-FFF2-40B4-BE49-F238E27FC236}">
                <a16:creationId xmlns:a16="http://schemas.microsoft.com/office/drawing/2014/main" id="{6EDD5B60-8ADB-B73A-05B8-47EC6401DA4E}"/>
              </a:ext>
            </a:extLst>
          </p:cNvPr>
          <p:cNvSpPr txBox="1"/>
          <p:nvPr/>
        </p:nvSpPr>
        <p:spPr>
          <a:xfrm>
            <a:off x="807945" y="1216959"/>
            <a:ext cx="10574036" cy="5673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Arial"/>
                <a:cs typeface="Arial"/>
              </a:rPr>
              <a:t>Pre-Upgrade Assessment</a:t>
            </a:r>
            <a:endParaRPr lang="en-US">
              <a:latin typeface="Arial"/>
              <a:cs typeface="Arial"/>
            </a:endParaRPr>
          </a:p>
          <a:p>
            <a:pPr>
              <a:lnSpc>
                <a:spcPct val="150000"/>
              </a:lnSpc>
            </a:pPr>
            <a:r>
              <a:rPr lang="en-US" sz="1600">
                <a:latin typeface="Arial"/>
                <a:cs typeface="Arial"/>
              </a:rPr>
              <a:t>- </a:t>
            </a:r>
            <a:r>
              <a:rPr lang="en-US" sz="1600" b="1">
                <a:solidFill>
                  <a:schemeClr val="tx2">
                    <a:lumMod val="76000"/>
                  </a:schemeClr>
                </a:solidFill>
                <a:latin typeface="Arial"/>
                <a:cs typeface="Arial"/>
              </a:rPr>
              <a:t>Inventory of Components:</a:t>
            </a:r>
            <a:r>
              <a:rPr lang="en-US" sz="1600">
                <a:latin typeface="Arial"/>
                <a:cs typeface="Arial"/>
              </a:rPr>
              <a:t> </a:t>
            </a:r>
            <a:r>
              <a:rPr lang="en-US" sz="1600">
                <a:ea typeface="+mn-lt"/>
                <a:cs typeface="+mn-lt"/>
              </a:rPr>
              <a:t>List out all components, modules, and dependencies in the current framework version. </a:t>
            </a:r>
          </a:p>
          <a:p>
            <a:pPr>
              <a:lnSpc>
                <a:spcPct val="150000"/>
              </a:lnSpc>
            </a:pPr>
            <a:r>
              <a:rPr lang="en-US" sz="1600">
                <a:latin typeface="Arial"/>
                <a:cs typeface="Arial"/>
              </a:rPr>
              <a:t>- </a:t>
            </a:r>
            <a:r>
              <a:rPr lang="en-US" sz="1600" b="1">
                <a:solidFill>
                  <a:schemeClr val="tx2">
                    <a:lumMod val="76000"/>
                  </a:schemeClr>
                </a:solidFill>
                <a:latin typeface="Arial"/>
                <a:cs typeface="Arial"/>
              </a:rPr>
              <a:t>Compatibility Check:</a:t>
            </a:r>
            <a:r>
              <a:rPr lang="en-US" sz="1600">
                <a:latin typeface="Arial"/>
                <a:cs typeface="Arial"/>
              </a:rPr>
              <a:t> </a:t>
            </a:r>
            <a:r>
              <a:rPr lang="en-US" sz="1600">
                <a:ea typeface="+mn-lt"/>
                <a:cs typeface="+mn-lt"/>
              </a:rPr>
              <a:t>Determine if the existing components are compatible with the new framework version. </a:t>
            </a:r>
          </a:p>
          <a:p>
            <a:pPr>
              <a:lnSpc>
                <a:spcPct val="150000"/>
              </a:lnSpc>
            </a:pPr>
            <a:r>
              <a:rPr lang="en-US" b="1">
                <a:latin typeface="Arial"/>
              </a:rPr>
              <a:t>Planning the Upgrade</a:t>
            </a:r>
            <a:br>
              <a:rPr lang="en-US">
                <a:latin typeface="Arial"/>
              </a:rPr>
            </a:br>
            <a:r>
              <a:rPr lang="en-US">
                <a:latin typeface="Arial"/>
                <a:cs typeface="Arial"/>
              </a:rPr>
              <a:t>- </a:t>
            </a:r>
            <a:r>
              <a:rPr lang="en-US" sz="1600" b="1">
                <a:solidFill>
                  <a:schemeClr val="tx2">
                    <a:lumMod val="76000"/>
                  </a:schemeClr>
                </a:solidFill>
                <a:latin typeface="Arial"/>
                <a:cs typeface="Arial"/>
              </a:rPr>
              <a:t>Strategy:</a:t>
            </a:r>
            <a:r>
              <a:rPr lang="en-US" sz="1600">
                <a:latin typeface="Arial"/>
                <a:cs typeface="Arial"/>
              </a:rPr>
              <a:t> </a:t>
            </a:r>
            <a:r>
              <a:rPr lang="en-US" sz="1600">
                <a:ea typeface="+mn-lt"/>
                <a:cs typeface="+mn-lt"/>
              </a:rPr>
              <a:t>Decide whether to upgrade the entire application or specific parts incrementally. </a:t>
            </a:r>
          </a:p>
          <a:p>
            <a:pPr>
              <a:lnSpc>
                <a:spcPct val="150000"/>
              </a:lnSpc>
            </a:pPr>
            <a:r>
              <a:rPr lang="en-US" sz="1600">
                <a:latin typeface="Arial"/>
                <a:cs typeface="Arial"/>
              </a:rPr>
              <a:t>- </a:t>
            </a:r>
            <a:r>
              <a:rPr lang="en-US" sz="1600" b="1">
                <a:solidFill>
                  <a:schemeClr val="tx2">
                    <a:lumMod val="76000"/>
                  </a:schemeClr>
                </a:solidFill>
                <a:latin typeface="Arial"/>
                <a:cs typeface="Arial"/>
              </a:rPr>
              <a:t>Backup and Version Control:</a:t>
            </a:r>
            <a:r>
              <a:rPr lang="en-US" sz="1600">
                <a:latin typeface="Arial"/>
                <a:cs typeface="Arial"/>
              </a:rPr>
              <a:t> </a:t>
            </a:r>
            <a:r>
              <a:rPr lang="en-US" sz="1600">
                <a:ea typeface="+mn-lt"/>
                <a:cs typeface="+mn-lt"/>
              </a:rPr>
              <a:t>Ensure all existing code is backed up and version-controlled before starting. </a:t>
            </a:r>
          </a:p>
          <a:p>
            <a:pPr>
              <a:lnSpc>
                <a:spcPct val="150000"/>
              </a:lnSpc>
            </a:pPr>
            <a:r>
              <a:rPr lang="en-US" b="1">
                <a:latin typeface="Arial"/>
              </a:rPr>
              <a:t>Post-Upgrade Activities</a:t>
            </a:r>
            <a:br>
              <a:rPr lang="en-US">
                <a:latin typeface="Arial"/>
              </a:rPr>
            </a:br>
            <a:r>
              <a:rPr lang="en-US" b="1">
                <a:latin typeface="Arial"/>
                <a:cs typeface="Arial"/>
              </a:rPr>
              <a:t>- </a:t>
            </a:r>
            <a:r>
              <a:rPr lang="en-US" sz="1600" b="1">
                <a:solidFill>
                  <a:schemeClr val="tx2">
                    <a:lumMod val="76000"/>
                  </a:schemeClr>
                </a:solidFill>
                <a:latin typeface="Arial"/>
                <a:cs typeface="Arial"/>
              </a:rPr>
              <a:t>Regression Testing:</a:t>
            </a:r>
            <a:r>
              <a:rPr lang="en-US" sz="1600">
                <a:latin typeface="Arial"/>
                <a:cs typeface="Arial"/>
              </a:rPr>
              <a:t> </a:t>
            </a:r>
            <a:r>
              <a:rPr lang="en-US" sz="1600">
                <a:ea typeface="+mn-lt"/>
                <a:cs typeface="+mn-lt"/>
              </a:rPr>
              <a:t>Ensure that the upgrade hasn't introduced any bugs in the system. </a:t>
            </a:r>
          </a:p>
          <a:p>
            <a:pPr>
              <a:lnSpc>
                <a:spcPct val="150000"/>
              </a:lnSpc>
            </a:pPr>
            <a:r>
              <a:rPr lang="en-US" sz="1600" b="1">
                <a:latin typeface="Arial"/>
                <a:cs typeface="Arial"/>
              </a:rPr>
              <a:t>- </a:t>
            </a:r>
            <a:r>
              <a:rPr lang="en-US" sz="1600" b="1">
                <a:solidFill>
                  <a:schemeClr val="tx2">
                    <a:lumMod val="76000"/>
                  </a:schemeClr>
                </a:solidFill>
                <a:latin typeface="Arial"/>
                <a:cs typeface="Arial"/>
              </a:rPr>
              <a:t>Documentation:</a:t>
            </a:r>
            <a:r>
              <a:rPr lang="en-US" sz="1600">
                <a:latin typeface="Arial"/>
                <a:cs typeface="Arial"/>
              </a:rPr>
              <a:t> </a:t>
            </a:r>
            <a:r>
              <a:rPr lang="en-US" sz="1600">
                <a:ea typeface="+mn-lt"/>
                <a:cs typeface="+mn-lt"/>
              </a:rPr>
              <a:t>Update any documentation to reflect the new framework version. </a:t>
            </a:r>
          </a:p>
          <a:p>
            <a:pPr>
              <a:lnSpc>
                <a:spcPct val="150000"/>
              </a:lnSpc>
            </a:pPr>
            <a:endParaRPr lang="en-US">
              <a:latin typeface="Arial"/>
              <a:cs typeface="Arial"/>
            </a:endParaRPr>
          </a:p>
          <a:p>
            <a:pPr>
              <a:lnSpc>
                <a:spcPct val="150000"/>
              </a:lnSpc>
            </a:pPr>
            <a:endParaRPr lang="en-US">
              <a:cs typeface="Arial"/>
            </a:endParaRPr>
          </a:p>
          <a:p>
            <a:pPr>
              <a:lnSpc>
                <a:spcPct val="150000"/>
              </a:lnSpc>
            </a:pPr>
            <a:endParaRPr lang="en-US">
              <a:cs typeface="Arial"/>
            </a:endParaRPr>
          </a:p>
          <a:p>
            <a:pPr>
              <a:lnSpc>
                <a:spcPct val="150000"/>
              </a:lnSpc>
            </a:pPr>
            <a:endParaRPr lang="en-US">
              <a:cs typeface="Arial"/>
            </a:endParaRPr>
          </a:p>
        </p:txBody>
      </p:sp>
    </p:spTree>
    <p:extLst>
      <p:ext uri="{BB962C8B-B14F-4D97-AF65-F5344CB8AC3E}">
        <p14:creationId xmlns:p14="http://schemas.microsoft.com/office/powerpoint/2010/main" val="351587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692041" y="2212262"/>
            <a:ext cx="9035503" cy="2495550"/>
          </a:xfrm>
        </p:spPr>
        <p:txBody>
          <a:bodyPr anchor="ctr">
            <a:normAutofit/>
          </a:bodyPr>
          <a:lstStyle/>
          <a:p>
            <a:r>
              <a:rPr lang="en-US"/>
              <a:t>Use case: </a:t>
            </a:r>
            <a:r>
              <a:rPr lang="en-US" b="0">
                <a:ea typeface="+mj-lt"/>
                <a:cs typeface="+mj-lt"/>
              </a:rPr>
              <a:t>Upgrading </a:t>
            </a:r>
            <a:r>
              <a:rPr lang="en-US" b="0" err="1">
                <a:ea typeface="+mj-lt"/>
                <a:cs typeface="+mj-lt"/>
              </a:rPr>
              <a:t>Springboot</a:t>
            </a:r>
            <a:r>
              <a:rPr lang="en-US" b="0">
                <a:ea typeface="+mj-lt"/>
                <a:cs typeface="+mj-lt"/>
              </a:rPr>
              <a:t> 2.7 to </a:t>
            </a:r>
            <a:r>
              <a:rPr lang="en-US" b="0" err="1">
                <a:ea typeface="+mj-lt"/>
                <a:cs typeface="+mj-lt"/>
              </a:rPr>
              <a:t>Springboot</a:t>
            </a:r>
            <a:r>
              <a:rPr lang="en-US" b="0">
                <a:ea typeface="+mj-lt"/>
                <a:cs typeface="+mj-lt"/>
              </a:rPr>
              <a:t> 3.x</a:t>
            </a:r>
            <a:endParaRPr lang="en-US">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47</a:t>
            </a:fld>
            <a:endParaRPr lang="en-US"/>
          </a:p>
        </p:txBody>
      </p:sp>
    </p:spTree>
    <p:extLst>
      <p:ext uri="{BB962C8B-B14F-4D97-AF65-F5344CB8AC3E}">
        <p14:creationId xmlns:p14="http://schemas.microsoft.com/office/powerpoint/2010/main" val="2857927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Upgrading to Spring Boot 3.0</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48</a:t>
            </a:fld>
            <a:endParaRPr lang="en-US"/>
          </a:p>
        </p:txBody>
      </p:sp>
      <p:sp>
        <p:nvSpPr>
          <p:cNvPr id="7" name="TextBox 6">
            <a:extLst>
              <a:ext uri="{FF2B5EF4-FFF2-40B4-BE49-F238E27FC236}">
                <a16:creationId xmlns:a16="http://schemas.microsoft.com/office/drawing/2014/main" id="{7C064A92-AA0E-1BDD-CBF3-594091DB956A}"/>
              </a:ext>
            </a:extLst>
          </p:cNvPr>
          <p:cNvSpPr txBox="1"/>
          <p:nvPr/>
        </p:nvSpPr>
        <p:spPr>
          <a:xfrm>
            <a:off x="684679" y="1312208"/>
            <a:ext cx="11162831" cy="47038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solidFill>
                  <a:schemeClr val="tx2">
                    <a:lumMod val="76000"/>
                  </a:schemeClr>
                </a:solidFill>
                <a:latin typeface="Arial"/>
                <a:cs typeface="Arial"/>
              </a:rPr>
              <a:t>Preparation Steps </a:t>
            </a:r>
            <a:endParaRPr lang="en-US" sz="2000">
              <a:solidFill>
                <a:schemeClr val="tx2">
                  <a:lumMod val="76000"/>
                </a:schemeClr>
              </a:solidFill>
              <a:latin typeface="Arial"/>
            </a:endParaRPr>
          </a:p>
          <a:p>
            <a:pPr marL="285750" indent="-285750">
              <a:lnSpc>
                <a:spcPct val="150000"/>
              </a:lnSpc>
              <a:buFont typeface="Arial"/>
              <a:buChar char="•"/>
            </a:pPr>
            <a:r>
              <a:rPr lang="en-US" b="1">
                <a:latin typeface="Arial"/>
                <a:cs typeface="Arial"/>
              </a:rPr>
              <a:t>Upgrade to 3.0: </a:t>
            </a:r>
            <a:r>
              <a:rPr lang="en-US">
                <a:ea typeface="+mn-lt"/>
                <a:cs typeface="+mn-lt"/>
              </a:rPr>
              <a:t>Before moving to 3.0, ensure your project is on Spring Boot 2.7.x. This step helps in minimizing issues. </a:t>
            </a:r>
            <a:endParaRPr lang="en-US">
              <a:latin typeface="Arial"/>
              <a:cs typeface="Arial"/>
            </a:endParaRPr>
          </a:p>
          <a:p>
            <a:pPr marL="285750" indent="-285750">
              <a:lnSpc>
                <a:spcPct val="150000"/>
              </a:lnSpc>
              <a:buFont typeface="Arial"/>
              <a:buChar char="•"/>
            </a:pPr>
            <a:r>
              <a:rPr lang="en-US" b="1">
                <a:latin typeface="Arial"/>
                <a:cs typeface="Arial"/>
              </a:rPr>
              <a:t>Dependency Review:</a:t>
            </a:r>
            <a:r>
              <a:rPr lang="en-US">
                <a:latin typeface="Arial"/>
                <a:cs typeface="Arial"/>
              </a:rPr>
              <a:t> </a:t>
            </a:r>
            <a:r>
              <a:rPr lang="en-US">
                <a:ea typeface="+mn-lt"/>
                <a:cs typeface="+mn-lt"/>
              </a:rPr>
              <a:t>Ensure all dependencies are compatible with Spring Boot 3.0. Focus on libraries that have shifted from </a:t>
            </a:r>
            <a:r>
              <a:rPr lang="en-US" err="1">
                <a:ea typeface="+mn-lt"/>
                <a:cs typeface="+mn-lt"/>
              </a:rPr>
              <a:t>javax</a:t>
            </a:r>
            <a:r>
              <a:rPr lang="en-US">
                <a:ea typeface="+mn-lt"/>
                <a:cs typeface="+mn-lt"/>
              </a:rPr>
              <a:t> to </a:t>
            </a:r>
            <a:r>
              <a:rPr lang="en-US" err="1">
                <a:ea typeface="+mn-lt"/>
                <a:cs typeface="+mn-lt"/>
              </a:rPr>
              <a:t>jakarta</a:t>
            </a:r>
            <a:r>
              <a:rPr lang="en-US">
                <a:ea typeface="+mn-lt"/>
                <a:cs typeface="+mn-lt"/>
              </a:rPr>
              <a:t>. </a:t>
            </a:r>
            <a:endParaRPr lang="en-US">
              <a:cs typeface="Arial"/>
            </a:endParaRPr>
          </a:p>
          <a:p>
            <a:pPr marL="285750" indent="-285750">
              <a:lnSpc>
                <a:spcPct val="150000"/>
              </a:lnSpc>
              <a:buFont typeface="Arial"/>
              <a:buChar char="•"/>
            </a:pPr>
            <a:endParaRPr lang="en-US">
              <a:cs typeface="Arial"/>
            </a:endParaRPr>
          </a:p>
          <a:p>
            <a:pPr>
              <a:lnSpc>
                <a:spcPct val="150000"/>
              </a:lnSpc>
            </a:pPr>
            <a:r>
              <a:rPr lang="en-US" sz="2000" b="1">
                <a:solidFill>
                  <a:schemeClr val="tx2">
                    <a:lumMod val="76000"/>
                  </a:schemeClr>
                </a:solidFill>
                <a:latin typeface="Arial"/>
                <a:cs typeface="Arial"/>
              </a:rPr>
              <a:t>Key Changes Overview</a:t>
            </a:r>
            <a:br>
              <a:rPr lang="en-US">
                <a:latin typeface="Arial"/>
              </a:rPr>
            </a:br>
            <a:r>
              <a:rPr lang="en-US" b="1">
                <a:cs typeface="Arial"/>
              </a:rPr>
              <a:t>Jakarta EE:</a:t>
            </a:r>
            <a:br>
              <a:rPr lang="en-US"/>
            </a:br>
            <a:r>
              <a:rPr lang="en-US"/>
              <a:t> Replace all javax.* imports with </a:t>
            </a:r>
            <a:r>
              <a:rPr lang="en-US" err="1"/>
              <a:t>jakarta</a:t>
            </a:r>
            <a:r>
              <a:rPr lang="en-US"/>
              <a:t>.*. This </a:t>
            </a:r>
            <a:endParaRPr lang="en-US">
              <a:cs typeface="Arial"/>
            </a:endParaRPr>
          </a:p>
          <a:p>
            <a:pPr>
              <a:lnSpc>
                <a:spcPct val="150000"/>
              </a:lnSpc>
            </a:pPr>
            <a:r>
              <a:rPr lang="en-US"/>
              <a:t> change is necessary due to the adoption </a:t>
            </a:r>
            <a:endParaRPr lang="en-US">
              <a:cs typeface="Arial"/>
            </a:endParaRPr>
          </a:p>
          <a:p>
            <a:pPr>
              <a:lnSpc>
                <a:spcPct val="150000"/>
              </a:lnSpc>
            </a:pPr>
            <a:r>
              <a:rPr lang="en-US">
                <a:cs typeface="Arial"/>
              </a:rPr>
              <a:t> of Jakarta EE 9 in Spring Boot 3.0. </a:t>
            </a:r>
            <a:endParaRPr lang="en-US"/>
          </a:p>
        </p:txBody>
      </p:sp>
      <p:pic>
        <p:nvPicPr>
          <p:cNvPr id="5" name="Picture 4" descr="A close-up of a computer code&#10;&#10;Description automatically generated">
            <a:extLst>
              <a:ext uri="{FF2B5EF4-FFF2-40B4-BE49-F238E27FC236}">
                <a16:creationId xmlns:a16="http://schemas.microsoft.com/office/drawing/2014/main" id="{A574F679-ABAC-E074-D077-740E6D79DE4C}"/>
              </a:ext>
            </a:extLst>
          </p:cNvPr>
          <p:cNvPicPr>
            <a:picLocks noChangeAspect="1"/>
          </p:cNvPicPr>
          <p:nvPr/>
        </p:nvPicPr>
        <p:blipFill>
          <a:blip r:embed="rId2"/>
          <a:stretch>
            <a:fillRect/>
          </a:stretch>
        </p:blipFill>
        <p:spPr>
          <a:xfrm>
            <a:off x="6516688" y="3990975"/>
            <a:ext cx="5229225" cy="1924050"/>
          </a:xfrm>
          <a:prstGeom prst="rect">
            <a:avLst/>
          </a:prstGeom>
        </p:spPr>
      </p:pic>
    </p:spTree>
    <p:extLst>
      <p:ext uri="{BB962C8B-B14F-4D97-AF65-F5344CB8AC3E}">
        <p14:creationId xmlns:p14="http://schemas.microsoft.com/office/powerpoint/2010/main" val="341109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49</a:t>
            </a:fld>
            <a:endParaRPr lang="en-US"/>
          </a:p>
        </p:txBody>
      </p:sp>
      <p:sp>
        <p:nvSpPr>
          <p:cNvPr id="7" name="TextBox 6">
            <a:extLst>
              <a:ext uri="{FF2B5EF4-FFF2-40B4-BE49-F238E27FC236}">
                <a16:creationId xmlns:a16="http://schemas.microsoft.com/office/drawing/2014/main" id="{7C064A92-AA0E-1BDD-CBF3-594091DB956A}"/>
              </a:ext>
            </a:extLst>
          </p:cNvPr>
          <p:cNvSpPr txBox="1"/>
          <p:nvPr/>
        </p:nvSpPr>
        <p:spPr>
          <a:xfrm>
            <a:off x="684679" y="250027"/>
            <a:ext cx="110722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Arial"/>
                <a:cs typeface="Arial"/>
              </a:rPr>
              <a:t> </a:t>
            </a:r>
            <a:r>
              <a:rPr lang="en-US" b="1">
                <a:cs typeface="Arial"/>
              </a:rPr>
              <a:t>System Requirements:</a:t>
            </a:r>
            <a:endParaRPr lang="en-US">
              <a:cs typeface="Arial"/>
            </a:endParaRPr>
          </a:p>
          <a:p>
            <a:pPr>
              <a:lnSpc>
                <a:spcPct val="150000"/>
              </a:lnSpc>
            </a:pPr>
            <a:r>
              <a:rPr lang="en-US" b="1">
                <a:cs typeface="Arial"/>
              </a:rPr>
              <a:t> </a:t>
            </a:r>
            <a:r>
              <a:rPr lang="en-US">
                <a:cs typeface="Arial"/>
              </a:rPr>
              <a:t>Java 17+ is mandatory for Spring Boot 3.0. </a:t>
            </a:r>
          </a:p>
          <a:p>
            <a:pPr>
              <a:lnSpc>
                <a:spcPct val="150000"/>
              </a:lnSpc>
            </a:pPr>
            <a:r>
              <a:rPr lang="en-US" sz="2000" b="1">
                <a:solidFill>
                  <a:schemeClr val="tx2">
                    <a:lumMod val="76000"/>
                  </a:schemeClr>
                </a:solidFill>
                <a:cs typeface="Arial"/>
              </a:rPr>
              <a:t>Configuration Changes</a:t>
            </a:r>
            <a:endParaRPr lang="en-US" sz="2000">
              <a:solidFill>
                <a:schemeClr val="tx2">
                  <a:lumMod val="76000"/>
                </a:schemeClr>
              </a:solidFill>
              <a:cs typeface="Arial"/>
            </a:endParaRPr>
          </a:p>
          <a:p>
            <a:pPr>
              <a:lnSpc>
                <a:spcPct val="150000"/>
              </a:lnSpc>
            </a:pPr>
            <a:r>
              <a:rPr lang="en-US" b="1">
                <a:cs typeface="Arial"/>
              </a:rPr>
              <a:t>Properties Migration:</a:t>
            </a:r>
          </a:p>
          <a:p>
            <a:r>
              <a:rPr lang="en-US" b="1">
                <a:cs typeface="Arial"/>
              </a:rPr>
              <a:t> </a:t>
            </a:r>
            <a:r>
              <a:rPr lang="en-US">
                <a:ea typeface="+mn-lt"/>
                <a:cs typeface="+mn-lt"/>
              </a:rPr>
              <a:t>Utilize the spring-boot-properties-migrator to handle deprecated properties. </a:t>
            </a: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r>
              <a:rPr lang="en-US" b="1">
                <a:cs typeface="Arial"/>
              </a:rPr>
              <a:t>Actuator Endpoints:</a:t>
            </a:r>
            <a:endParaRPr lang="en-US"/>
          </a:p>
          <a:p>
            <a:r>
              <a:rPr lang="en-US" b="1">
                <a:cs typeface="Arial"/>
              </a:rPr>
              <a:t> </a:t>
            </a:r>
            <a:r>
              <a:rPr lang="en-US">
                <a:ea typeface="+mn-lt"/>
                <a:cs typeface="+mn-lt"/>
              </a:rPr>
              <a:t>The </a:t>
            </a:r>
            <a:r>
              <a:rPr lang="en-US" err="1">
                <a:ea typeface="+mn-lt"/>
                <a:cs typeface="+mn-lt"/>
              </a:rPr>
              <a:t>httptrace</a:t>
            </a:r>
            <a:r>
              <a:rPr lang="en-US">
                <a:ea typeface="+mn-lt"/>
                <a:cs typeface="+mn-lt"/>
              </a:rPr>
              <a:t> endpoint is now renamed to </a:t>
            </a:r>
            <a:r>
              <a:rPr lang="en-US" err="1">
                <a:ea typeface="+mn-lt"/>
                <a:cs typeface="+mn-lt"/>
              </a:rPr>
              <a:t>httpexchanges</a:t>
            </a:r>
            <a:r>
              <a:rPr lang="en-US">
                <a:ea typeface="+mn-lt"/>
                <a:cs typeface="+mn-lt"/>
              </a:rPr>
              <a:t>. </a:t>
            </a:r>
            <a:endParaRPr lang="en-US">
              <a:cs typeface="Arial"/>
            </a:endParaRPr>
          </a:p>
          <a:p>
            <a:endParaRPr lang="en-US" b="1">
              <a:cs typeface="Arial"/>
            </a:endParaRPr>
          </a:p>
          <a:p>
            <a:endParaRPr lang="en-US">
              <a:cs typeface="Arial"/>
            </a:endParaRPr>
          </a:p>
        </p:txBody>
      </p:sp>
      <p:pic>
        <p:nvPicPr>
          <p:cNvPr id="9" name="Picture 8" descr="A black text on a white background&#10;&#10;Description automatically generated">
            <a:extLst>
              <a:ext uri="{FF2B5EF4-FFF2-40B4-BE49-F238E27FC236}">
                <a16:creationId xmlns:a16="http://schemas.microsoft.com/office/drawing/2014/main" id="{87163CB2-58F3-6FEE-F1BE-9FC78F39DCAF}"/>
              </a:ext>
            </a:extLst>
          </p:cNvPr>
          <p:cNvPicPr>
            <a:picLocks noChangeAspect="1"/>
          </p:cNvPicPr>
          <p:nvPr/>
        </p:nvPicPr>
        <p:blipFill>
          <a:blip r:embed="rId2"/>
          <a:stretch>
            <a:fillRect/>
          </a:stretch>
        </p:blipFill>
        <p:spPr>
          <a:xfrm>
            <a:off x="1018289" y="2368550"/>
            <a:ext cx="6203950" cy="2127250"/>
          </a:xfrm>
          <a:prstGeom prst="rect">
            <a:avLst/>
          </a:prstGeom>
        </p:spPr>
      </p:pic>
    </p:spTree>
    <p:extLst>
      <p:ext uri="{BB962C8B-B14F-4D97-AF65-F5344CB8AC3E}">
        <p14:creationId xmlns:p14="http://schemas.microsoft.com/office/powerpoint/2010/main" val="315010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F7519C4-5B44-DA48-A202-C0AA0A0E715B}"/>
              </a:ext>
            </a:extLst>
          </p:cNvPr>
          <p:cNvSpPr>
            <a:spLocks noGrp="1" noChangeArrowheads="1"/>
          </p:cNvSpPr>
          <p:nvPr>
            <p:ph type="title"/>
          </p:nvPr>
        </p:nvSpPr>
        <p:spPr/>
        <p:txBody>
          <a:bodyPr/>
          <a:lstStyle/>
          <a:p>
            <a:r>
              <a:rPr lang="en-US" altLang="en-US"/>
              <a:t>What is Cloud Modernization?</a:t>
            </a:r>
          </a:p>
        </p:txBody>
      </p:sp>
      <p:sp>
        <p:nvSpPr>
          <p:cNvPr id="27650" name="Content Placeholder 2">
            <a:extLst>
              <a:ext uri="{FF2B5EF4-FFF2-40B4-BE49-F238E27FC236}">
                <a16:creationId xmlns:a16="http://schemas.microsoft.com/office/drawing/2014/main" id="{A0F969D1-632C-F243-B465-FE67E1E0DA70}"/>
              </a:ext>
            </a:extLst>
          </p:cNvPr>
          <p:cNvSpPr>
            <a:spLocks noGrp="1" noChangeArrowheads="1"/>
          </p:cNvSpPr>
          <p:nvPr>
            <p:ph idx="1"/>
          </p:nvPr>
        </p:nvSpPr>
        <p:spPr>
          <a:xfrm>
            <a:off x="695325" y="1387475"/>
            <a:ext cx="5789558" cy="4351338"/>
          </a:xfrm>
        </p:spPr>
        <p:txBody>
          <a:bodyPr/>
          <a:lstStyle/>
          <a:p>
            <a:pPr marL="635000" lvl="2" indent="0">
              <a:buNone/>
            </a:pPr>
            <a:endParaRPr lang="en-US" altLang="en-US">
              <a:solidFill>
                <a:schemeClr val="tx1"/>
              </a:solidFill>
            </a:endParaRPr>
          </a:p>
          <a:p>
            <a:r>
              <a:rPr lang="en-IN">
                <a:solidFill>
                  <a:schemeClr val="tx1"/>
                </a:solidFill>
                <a:latin typeface="Arial" panose="020B0604020202020204" pitchFamily="34" charset="0"/>
                <a:cs typeface="Arial" panose="020B0604020202020204" pitchFamily="34" charset="0"/>
              </a:rPr>
              <a:t>Cloud Modernization is the process of enhancing and updating IT systems to leverage cloud technologies. It involves moving from legacy systems to cloud-based environments to improve operational efficiency, scalability, and performance.</a:t>
            </a:r>
            <a:endParaRPr lang="en-US" altLang="en-US">
              <a:solidFill>
                <a:schemeClr val="tx1"/>
              </a:solidFill>
              <a:latin typeface="Arial" panose="020B0604020202020204" pitchFamily="34" charset="0"/>
              <a:cs typeface="Arial" panose="020B0604020202020204" pitchFamily="34" charset="0"/>
            </a:endParaRPr>
          </a:p>
        </p:txBody>
      </p:sp>
      <p:sp>
        <p:nvSpPr>
          <p:cNvPr id="27651" name="Slide Number Placeholder 3">
            <a:extLst>
              <a:ext uri="{FF2B5EF4-FFF2-40B4-BE49-F238E27FC236}">
                <a16:creationId xmlns:a16="http://schemas.microsoft.com/office/drawing/2014/main" id="{02241A4A-A73E-2F45-8075-627DAC42FF2B}"/>
              </a:ext>
            </a:extLst>
          </p:cNvPr>
          <p:cNvSpPr>
            <a:spLocks noGrp="1" noChangeArrowheads="1"/>
          </p:cNvSpPr>
          <p:nvPr>
            <p:ph type="sldNum" sz="quarter" idx="10"/>
          </p:nvPr>
        </p:nvSpPr>
        <p:spPr bwMode="auto">
          <a:xfrm>
            <a:off x="552532" y="630436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CBE229A-65E3-0248-93CB-38431A13261B}" type="slidenum">
              <a:rPr lang="en-US" altLang="en-US">
                <a:solidFill>
                  <a:srgbClr val="333333"/>
                </a:solidFill>
              </a:rPr>
              <a:pPr fontAlgn="base">
                <a:spcBef>
                  <a:spcPct val="0"/>
                </a:spcBef>
                <a:spcAft>
                  <a:spcPct val="0"/>
                </a:spcAft>
              </a:pPr>
              <a:t>5</a:t>
            </a:fld>
            <a:endParaRPr lang="en-US" altLang="en-US">
              <a:solidFill>
                <a:srgbClr val="333333"/>
              </a:solidFill>
            </a:endParaRPr>
          </a:p>
        </p:txBody>
      </p:sp>
      <p:sp>
        <p:nvSpPr>
          <p:cNvPr id="6" name="TextBox 5">
            <a:extLst>
              <a:ext uri="{FF2B5EF4-FFF2-40B4-BE49-F238E27FC236}">
                <a16:creationId xmlns:a16="http://schemas.microsoft.com/office/drawing/2014/main" id="{616DE064-B4A2-1642-A716-2A308D21CEF1}"/>
              </a:ext>
            </a:extLst>
          </p:cNvPr>
          <p:cNvSpPr txBox="1"/>
          <p:nvPr/>
        </p:nvSpPr>
        <p:spPr>
          <a:xfrm>
            <a:off x="6215062" y="1859339"/>
            <a:ext cx="5789557" cy="3139321"/>
          </a:xfrm>
          <a:prstGeom prst="rect">
            <a:avLst/>
          </a:prstGeom>
          <a:noFill/>
        </p:spPr>
        <p:txBody>
          <a:bodyPr wrap="square">
            <a:spAutoFit/>
          </a:bodyPr>
          <a:lstStyle/>
          <a:p>
            <a:r>
              <a:rPr lang="en-IN" sz="2200" b="1"/>
              <a:t>Objectives:</a:t>
            </a:r>
          </a:p>
          <a:p>
            <a:pPr lvl="1">
              <a:buFont typeface="Arial" panose="020B0604020202020204" pitchFamily="34" charset="0"/>
              <a:buChar char="•"/>
            </a:pPr>
            <a:r>
              <a:rPr lang="en-IN" sz="2200" b="1"/>
              <a:t>Enhance Flexibility</a:t>
            </a:r>
            <a:r>
              <a:rPr lang="en-IN" sz="2200"/>
              <a:t>: Adapt quickly to changing business requirements.</a:t>
            </a:r>
          </a:p>
          <a:p>
            <a:pPr lvl="1">
              <a:buFont typeface="Arial" panose="020B0604020202020204" pitchFamily="34" charset="0"/>
              <a:buChar char="•"/>
            </a:pPr>
            <a:r>
              <a:rPr lang="en-IN" sz="2200" b="1"/>
              <a:t>Improve Performance</a:t>
            </a:r>
            <a:r>
              <a:rPr lang="en-IN" sz="2200"/>
              <a:t>: Utilize cloud-native technologies for better speed and efficiency.</a:t>
            </a:r>
          </a:p>
          <a:p>
            <a:pPr lvl="1">
              <a:buFont typeface="Arial" panose="020B0604020202020204" pitchFamily="34" charset="0"/>
              <a:buChar char="•"/>
            </a:pPr>
            <a:r>
              <a:rPr lang="en-IN" sz="2200" b="1"/>
              <a:t>Future-Proof IT</a:t>
            </a:r>
            <a:r>
              <a:rPr lang="en-IN" sz="2200"/>
              <a:t>: Ensure systems are up-to-date with the latest technological advancements.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50</a:t>
            </a:fld>
            <a:endParaRPr lang="en-US"/>
          </a:p>
        </p:txBody>
      </p:sp>
      <p:sp>
        <p:nvSpPr>
          <p:cNvPr id="3" name="Content Placeholder 2">
            <a:extLst>
              <a:ext uri="{FF2B5EF4-FFF2-40B4-BE49-F238E27FC236}">
                <a16:creationId xmlns:a16="http://schemas.microsoft.com/office/drawing/2014/main" id="{132C5022-5332-7127-8C43-ACCA94C99E0E}"/>
              </a:ext>
            </a:extLst>
          </p:cNvPr>
          <p:cNvSpPr>
            <a:spLocks noGrp="1"/>
          </p:cNvSpPr>
          <p:nvPr>
            <p:ph idx="1"/>
          </p:nvPr>
        </p:nvSpPr>
        <p:spPr>
          <a:xfrm>
            <a:off x="689419" y="436452"/>
            <a:ext cx="11064431" cy="5721756"/>
          </a:xfrm>
        </p:spPr>
        <p:txBody>
          <a:bodyPr vert="horz" lIns="91440" tIns="45720" rIns="91440" bIns="45720" rtlCol="0" anchor="t">
            <a:normAutofit/>
          </a:bodyPr>
          <a:lstStyle/>
          <a:p>
            <a:pPr marL="0" indent="0">
              <a:lnSpc>
                <a:spcPct val="200000"/>
              </a:lnSpc>
              <a:buNone/>
            </a:pPr>
            <a:r>
              <a:rPr lang="en-US" sz="2000" b="1">
                <a:solidFill>
                  <a:schemeClr val="tx2">
                    <a:lumMod val="76000"/>
                  </a:schemeClr>
                </a:solidFill>
                <a:cs typeface="Arial"/>
              </a:rPr>
              <a:t>Web Application Adjustments</a:t>
            </a:r>
            <a:endParaRPr lang="en-US" sz="2000">
              <a:solidFill>
                <a:schemeClr val="tx2">
                  <a:lumMod val="76000"/>
                </a:schemeClr>
              </a:solidFill>
            </a:endParaRPr>
          </a:p>
          <a:p>
            <a:pPr>
              <a:buNone/>
            </a:pPr>
            <a:r>
              <a:rPr lang="en-US" sz="1800" b="1">
                <a:solidFill>
                  <a:schemeClr val="tx1"/>
                </a:solidFill>
                <a:ea typeface="+mn-lt"/>
                <a:cs typeface="+mn-lt"/>
              </a:rPr>
              <a:t>URL Matching:</a:t>
            </a:r>
            <a:endParaRPr lang="en-US" sz="1800">
              <a:solidFill>
                <a:schemeClr val="tx1"/>
              </a:solidFill>
              <a:cs typeface="Arial"/>
            </a:endParaRPr>
          </a:p>
          <a:p>
            <a:pPr>
              <a:buNone/>
            </a:pPr>
            <a:r>
              <a:rPr lang="en-US" sz="1800">
                <a:ea typeface="+mn-lt"/>
                <a:cs typeface="+mn-lt"/>
              </a:rPr>
              <a:t> </a:t>
            </a:r>
            <a:r>
              <a:rPr lang="en-US" sz="1800">
                <a:solidFill>
                  <a:srgbClr val="000000"/>
                </a:solidFill>
                <a:ea typeface="+mn-lt"/>
                <a:cs typeface="+mn-lt"/>
              </a:rPr>
              <a:t>Spring Boot 3.0 disables trailing slash matching by default.</a:t>
            </a:r>
          </a:p>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endParaRPr lang="en-US" sz="1800" b="1">
              <a:solidFill>
                <a:schemeClr val="tx1"/>
              </a:solidFill>
              <a:cs typeface="Arial"/>
            </a:endParaRPr>
          </a:p>
          <a:p>
            <a:pPr>
              <a:buNone/>
            </a:pPr>
            <a:r>
              <a:rPr lang="en-US" sz="1800" b="1">
                <a:solidFill>
                  <a:schemeClr val="tx1"/>
                </a:solidFill>
                <a:cs typeface="Arial"/>
              </a:rPr>
              <a:t>HTTP Headers:</a:t>
            </a:r>
            <a:endParaRPr lang="en-US" sz="1800">
              <a:solidFill>
                <a:schemeClr val="tx1"/>
              </a:solidFill>
              <a:cs typeface="Arial"/>
            </a:endParaRPr>
          </a:p>
          <a:p>
            <a:pPr>
              <a:buNone/>
            </a:pPr>
            <a:r>
              <a:rPr lang="en-US" sz="1800">
                <a:solidFill>
                  <a:schemeClr val="tx1"/>
                </a:solidFill>
                <a:ea typeface="+mn-lt"/>
                <a:cs typeface="+mn-lt"/>
              </a:rPr>
              <a:t> Use </a:t>
            </a:r>
            <a:r>
              <a:rPr lang="en-US" sz="1800" err="1">
                <a:solidFill>
                  <a:schemeClr val="tx1"/>
                </a:solidFill>
                <a:ea typeface="+mn-lt"/>
                <a:cs typeface="+mn-lt"/>
              </a:rPr>
              <a:t>server.max</a:t>
            </a:r>
            <a:r>
              <a:rPr lang="en-US" sz="1800">
                <a:solidFill>
                  <a:schemeClr val="tx1"/>
                </a:solidFill>
                <a:ea typeface="+mn-lt"/>
                <a:cs typeface="+mn-lt"/>
              </a:rPr>
              <a:t>-http-request-header-size for setting header size limits. </a:t>
            </a:r>
          </a:p>
        </p:txBody>
      </p:sp>
      <p:pic>
        <p:nvPicPr>
          <p:cNvPr id="6" name="Picture 5" descr="A close-up of a text&#10;&#10;Description automatically generated">
            <a:extLst>
              <a:ext uri="{FF2B5EF4-FFF2-40B4-BE49-F238E27FC236}">
                <a16:creationId xmlns:a16="http://schemas.microsoft.com/office/drawing/2014/main" id="{72997428-BADD-F8DD-5A8A-84F3F73E81BA}"/>
              </a:ext>
            </a:extLst>
          </p:cNvPr>
          <p:cNvPicPr>
            <a:picLocks noChangeAspect="1"/>
          </p:cNvPicPr>
          <p:nvPr/>
        </p:nvPicPr>
        <p:blipFill>
          <a:blip r:embed="rId2"/>
          <a:stretch>
            <a:fillRect/>
          </a:stretch>
        </p:blipFill>
        <p:spPr>
          <a:xfrm>
            <a:off x="852376" y="2020480"/>
            <a:ext cx="5519480" cy="2131829"/>
          </a:xfrm>
          <a:prstGeom prst="rect">
            <a:avLst/>
          </a:prstGeom>
        </p:spPr>
      </p:pic>
    </p:spTree>
    <p:extLst>
      <p:ext uri="{BB962C8B-B14F-4D97-AF65-F5344CB8AC3E}">
        <p14:creationId xmlns:p14="http://schemas.microsoft.com/office/powerpoint/2010/main" val="2306589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51</a:t>
            </a:fld>
            <a:endParaRPr lang="en-US"/>
          </a:p>
        </p:txBody>
      </p:sp>
      <p:sp>
        <p:nvSpPr>
          <p:cNvPr id="3" name="Content Placeholder 2">
            <a:extLst>
              <a:ext uri="{FF2B5EF4-FFF2-40B4-BE49-F238E27FC236}">
                <a16:creationId xmlns:a16="http://schemas.microsoft.com/office/drawing/2014/main" id="{132C5022-5332-7127-8C43-ACCA94C99E0E}"/>
              </a:ext>
            </a:extLst>
          </p:cNvPr>
          <p:cNvSpPr>
            <a:spLocks noGrp="1"/>
          </p:cNvSpPr>
          <p:nvPr>
            <p:ph idx="1"/>
          </p:nvPr>
        </p:nvSpPr>
        <p:spPr>
          <a:xfrm>
            <a:off x="689419" y="436452"/>
            <a:ext cx="11064431" cy="5721756"/>
          </a:xfrm>
        </p:spPr>
        <p:txBody>
          <a:bodyPr vert="horz" lIns="91440" tIns="45720" rIns="91440" bIns="45720" rtlCol="0" anchor="t">
            <a:normAutofit/>
          </a:bodyPr>
          <a:lstStyle/>
          <a:p>
            <a:pPr marL="0" indent="0">
              <a:lnSpc>
                <a:spcPct val="200000"/>
              </a:lnSpc>
              <a:buNone/>
            </a:pPr>
            <a:r>
              <a:rPr lang="en-US" sz="2000" b="1">
                <a:solidFill>
                  <a:schemeClr val="tx2">
                    <a:lumMod val="76000"/>
                  </a:schemeClr>
                </a:solidFill>
                <a:ea typeface="+mn-lt"/>
                <a:cs typeface="+mn-lt"/>
              </a:rPr>
              <a:t>Data Access and ORM </a:t>
            </a:r>
            <a:endParaRPr lang="en-US">
              <a:solidFill>
                <a:schemeClr val="tx2">
                  <a:lumMod val="76000"/>
                </a:schemeClr>
              </a:solidFill>
            </a:endParaRPr>
          </a:p>
          <a:p>
            <a:pPr>
              <a:buNone/>
            </a:pPr>
            <a:r>
              <a:rPr lang="en-US" sz="1800" b="1">
                <a:solidFill>
                  <a:schemeClr val="tx1"/>
                </a:solidFill>
                <a:ea typeface="+mn-lt"/>
                <a:cs typeface="+mn-lt"/>
              </a:rPr>
              <a:t>Hibernate 6.1 Upgrade:</a:t>
            </a:r>
            <a:endParaRPr lang="en-US" sz="1800">
              <a:solidFill>
                <a:schemeClr val="tx1"/>
              </a:solidFill>
              <a:cs typeface="Arial"/>
            </a:endParaRPr>
          </a:p>
          <a:p>
            <a:pPr>
              <a:buNone/>
            </a:pPr>
            <a:r>
              <a:rPr lang="en-US" sz="1800">
                <a:ea typeface="+mn-lt"/>
                <a:cs typeface="+mn-lt"/>
              </a:rPr>
              <a:t> Review and adjust code that interacts with Hibernate, as there are changes in query </a:t>
            </a:r>
          </a:p>
          <a:p>
            <a:pPr>
              <a:buNone/>
            </a:pPr>
            <a:r>
              <a:rPr lang="en-US" sz="1800">
                <a:ea typeface="+mn-lt"/>
                <a:cs typeface="+mn-lt"/>
              </a:rPr>
              <a:t> syntax and APIs. </a:t>
            </a:r>
            <a:endParaRPr lang="en-US"/>
          </a:p>
          <a:p>
            <a:pPr>
              <a:buNone/>
            </a:pPr>
            <a:endParaRPr lang="en-US" sz="1800">
              <a:ea typeface="+mn-lt"/>
              <a:cs typeface="+mn-lt"/>
            </a:endParaRPr>
          </a:p>
          <a:p>
            <a:pPr>
              <a:buNone/>
            </a:pPr>
            <a:endParaRPr lang="en-US" sz="1800">
              <a:cs typeface="Arial"/>
            </a:endParaRPr>
          </a:p>
          <a:p>
            <a:pPr>
              <a:buNone/>
            </a:pPr>
            <a:endParaRPr lang="en-US" sz="1800">
              <a:cs typeface="Arial"/>
            </a:endParaRPr>
          </a:p>
          <a:p>
            <a:pPr>
              <a:buNone/>
            </a:pPr>
            <a:endParaRPr lang="en-US" sz="1800">
              <a:cs typeface="Arial"/>
            </a:endParaRPr>
          </a:p>
          <a:p>
            <a:pPr>
              <a:buNone/>
            </a:pPr>
            <a:endParaRPr lang="en-US" sz="1800">
              <a:cs typeface="Arial"/>
            </a:endParaRPr>
          </a:p>
          <a:p>
            <a:pPr>
              <a:buNone/>
            </a:pPr>
            <a:endParaRPr lang="en-US" sz="1800">
              <a:cs typeface="Arial"/>
            </a:endParaRPr>
          </a:p>
          <a:p>
            <a:pPr>
              <a:buNone/>
            </a:pPr>
            <a:r>
              <a:rPr lang="en-US" sz="1800" b="1">
                <a:solidFill>
                  <a:schemeClr val="tx1"/>
                </a:solidFill>
                <a:ea typeface="+mn-lt"/>
                <a:cs typeface="+mn-lt"/>
              </a:rPr>
              <a:t>Property Prefixes:</a:t>
            </a:r>
          </a:p>
          <a:p>
            <a:pPr>
              <a:buNone/>
            </a:pPr>
            <a:r>
              <a:rPr lang="en-US" sz="1800">
                <a:solidFill>
                  <a:schemeClr val="tx1"/>
                </a:solidFill>
                <a:ea typeface="+mn-lt"/>
                <a:cs typeface="+mn-lt"/>
              </a:rPr>
              <a:t> Update properties like spring.redis.* to new prefixes if they’ve changed. </a:t>
            </a:r>
          </a:p>
        </p:txBody>
      </p:sp>
      <p:pic>
        <p:nvPicPr>
          <p:cNvPr id="5" name="Picture 4" descr="A close-up of a white background&#10;&#10;Description automatically generated">
            <a:extLst>
              <a:ext uri="{FF2B5EF4-FFF2-40B4-BE49-F238E27FC236}">
                <a16:creationId xmlns:a16="http://schemas.microsoft.com/office/drawing/2014/main" id="{A2266578-FB68-6469-764C-764BC40FA177}"/>
              </a:ext>
            </a:extLst>
          </p:cNvPr>
          <p:cNvPicPr>
            <a:picLocks noChangeAspect="1"/>
          </p:cNvPicPr>
          <p:nvPr/>
        </p:nvPicPr>
        <p:blipFill>
          <a:blip r:embed="rId2"/>
          <a:stretch>
            <a:fillRect/>
          </a:stretch>
        </p:blipFill>
        <p:spPr>
          <a:xfrm>
            <a:off x="968744" y="2359587"/>
            <a:ext cx="8712791" cy="1867104"/>
          </a:xfrm>
          <a:prstGeom prst="rect">
            <a:avLst/>
          </a:prstGeom>
        </p:spPr>
      </p:pic>
    </p:spTree>
    <p:extLst>
      <p:ext uri="{BB962C8B-B14F-4D97-AF65-F5344CB8AC3E}">
        <p14:creationId xmlns:p14="http://schemas.microsoft.com/office/powerpoint/2010/main" val="258890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52</a:t>
            </a:fld>
            <a:endParaRPr lang="en-US"/>
          </a:p>
        </p:txBody>
      </p:sp>
      <p:sp>
        <p:nvSpPr>
          <p:cNvPr id="3" name="Content Placeholder 2">
            <a:extLst>
              <a:ext uri="{FF2B5EF4-FFF2-40B4-BE49-F238E27FC236}">
                <a16:creationId xmlns:a16="http://schemas.microsoft.com/office/drawing/2014/main" id="{132C5022-5332-7127-8C43-ACCA94C99E0E}"/>
              </a:ext>
            </a:extLst>
          </p:cNvPr>
          <p:cNvSpPr>
            <a:spLocks noGrp="1"/>
          </p:cNvSpPr>
          <p:nvPr>
            <p:ph idx="1"/>
          </p:nvPr>
        </p:nvSpPr>
        <p:spPr>
          <a:xfrm>
            <a:off x="689419" y="436452"/>
            <a:ext cx="11064431" cy="5721756"/>
          </a:xfrm>
        </p:spPr>
        <p:txBody>
          <a:bodyPr vert="horz" lIns="91440" tIns="45720" rIns="91440" bIns="45720" rtlCol="0" anchor="t">
            <a:normAutofit/>
          </a:bodyPr>
          <a:lstStyle/>
          <a:p>
            <a:pPr marL="0" indent="0">
              <a:lnSpc>
                <a:spcPct val="200000"/>
              </a:lnSpc>
              <a:buNone/>
            </a:pPr>
            <a:r>
              <a:rPr lang="en-US" sz="2000" b="1">
                <a:solidFill>
                  <a:schemeClr val="tx2">
                    <a:lumMod val="76000"/>
                  </a:schemeClr>
                </a:solidFill>
                <a:ea typeface="+mn-lt"/>
                <a:cs typeface="+mn-lt"/>
              </a:rPr>
              <a:t>Spring Security Updates</a:t>
            </a:r>
            <a:endParaRPr lang="en-US">
              <a:solidFill>
                <a:schemeClr val="tx2">
                  <a:lumMod val="76000"/>
                </a:schemeClr>
              </a:solidFill>
            </a:endParaRPr>
          </a:p>
          <a:p>
            <a:pPr>
              <a:buNone/>
            </a:pPr>
            <a:r>
              <a:rPr lang="en-US" sz="1800" b="1">
                <a:solidFill>
                  <a:schemeClr val="tx1"/>
                </a:solidFill>
                <a:ea typeface="+mn-lt"/>
                <a:cs typeface="+mn-lt"/>
              </a:rPr>
              <a:t>Spring Security 6.0:</a:t>
            </a:r>
          </a:p>
          <a:p>
            <a:pPr>
              <a:buNone/>
            </a:pPr>
            <a:r>
              <a:rPr lang="en-US" sz="1800">
                <a:ea typeface="+mn-lt"/>
                <a:cs typeface="+mn-lt"/>
              </a:rPr>
              <a:t> Review security configurations for </a:t>
            </a:r>
          </a:p>
          <a:p>
            <a:pPr>
              <a:buNone/>
            </a:pPr>
            <a:r>
              <a:rPr lang="en-US" sz="1800">
                <a:ea typeface="+mn-lt"/>
                <a:cs typeface="+mn-lt"/>
              </a:rPr>
              <a:t> breaking changes. </a:t>
            </a:r>
            <a:endParaRPr lang="en-US"/>
          </a:p>
          <a:p>
            <a:pPr>
              <a:buNone/>
            </a:pPr>
            <a:endParaRPr lang="en-US" sz="1800">
              <a:cs typeface="Arial"/>
            </a:endParaRPr>
          </a:p>
          <a:p>
            <a:pPr>
              <a:buNone/>
            </a:pPr>
            <a:endParaRPr lang="en-US" sz="1800">
              <a:ea typeface="+mn-lt"/>
              <a:cs typeface="+mn-lt"/>
            </a:endParaRPr>
          </a:p>
          <a:p>
            <a:pPr>
              <a:buNone/>
            </a:pPr>
            <a:endParaRPr lang="en-US" sz="1800">
              <a:cs typeface="Arial"/>
            </a:endParaRPr>
          </a:p>
          <a:p>
            <a:pPr>
              <a:buNone/>
            </a:pPr>
            <a:endParaRPr lang="en-US" sz="1800">
              <a:cs typeface="Arial"/>
            </a:endParaRPr>
          </a:p>
          <a:p>
            <a:pPr>
              <a:buNone/>
            </a:pPr>
            <a:r>
              <a:rPr lang="en-US" sz="2000" b="1">
                <a:solidFill>
                  <a:schemeClr val="tx2">
                    <a:lumMod val="76000"/>
                  </a:schemeClr>
                </a:solidFill>
                <a:ea typeface="+mn-lt"/>
                <a:cs typeface="+mn-lt"/>
              </a:rPr>
              <a:t>Testing and Validation </a:t>
            </a:r>
            <a:endParaRPr lang="en-US">
              <a:solidFill>
                <a:schemeClr val="tx2">
                  <a:lumMod val="76000"/>
                </a:schemeClr>
              </a:solidFill>
            </a:endParaRPr>
          </a:p>
          <a:p>
            <a:pPr>
              <a:buNone/>
            </a:pPr>
            <a:r>
              <a:rPr lang="en-US" sz="1800" b="1">
                <a:solidFill>
                  <a:schemeClr val="tx1"/>
                </a:solidFill>
                <a:ea typeface="+mn-lt"/>
                <a:cs typeface="+mn-lt"/>
              </a:rPr>
              <a:t>Run Tests:</a:t>
            </a:r>
          </a:p>
          <a:p>
            <a:pPr>
              <a:buNone/>
            </a:pPr>
            <a:r>
              <a:rPr lang="en-US" sz="1800">
                <a:solidFill>
                  <a:schemeClr val="tx1"/>
                </a:solidFill>
                <a:ea typeface="+mn-lt"/>
                <a:cs typeface="+mn-lt"/>
              </a:rPr>
              <a:t> Ensure that all unit and integration tests pass after migration. </a:t>
            </a:r>
          </a:p>
          <a:p>
            <a:pPr>
              <a:buNone/>
            </a:pPr>
            <a:r>
              <a:rPr lang="en-US" sz="1800" b="1">
                <a:solidFill>
                  <a:schemeClr val="tx1"/>
                </a:solidFill>
                <a:ea typeface="+mn-lt"/>
                <a:cs typeface="+mn-lt"/>
              </a:rPr>
              <a:t>Validation Libraries:</a:t>
            </a:r>
          </a:p>
          <a:p>
            <a:pPr>
              <a:buNone/>
            </a:pPr>
            <a:r>
              <a:rPr lang="en-US" sz="1800" b="1">
                <a:solidFill>
                  <a:schemeClr val="tx1"/>
                </a:solidFill>
                <a:ea typeface="+mn-lt"/>
                <a:cs typeface="+mn-lt"/>
              </a:rPr>
              <a:t> </a:t>
            </a:r>
            <a:r>
              <a:rPr lang="en-US" sz="1800">
                <a:solidFill>
                  <a:schemeClr val="tx1"/>
                </a:solidFill>
                <a:ea typeface="+mn-lt"/>
                <a:cs typeface="+mn-lt"/>
              </a:rPr>
              <a:t>Update any custom validators to use </a:t>
            </a:r>
            <a:r>
              <a:rPr lang="en-US" sz="1800" err="1">
                <a:solidFill>
                  <a:schemeClr val="tx1"/>
                </a:solidFill>
                <a:ea typeface="+mn-lt"/>
                <a:cs typeface="+mn-lt"/>
              </a:rPr>
              <a:t>jakarta.validation</a:t>
            </a:r>
            <a:r>
              <a:rPr lang="en-US" sz="1800">
                <a:solidFill>
                  <a:schemeClr val="tx1"/>
                </a:solidFill>
                <a:ea typeface="+mn-lt"/>
                <a:cs typeface="+mn-lt"/>
              </a:rPr>
              <a:t> instead of </a:t>
            </a:r>
            <a:r>
              <a:rPr lang="en-US" sz="1800" err="1">
                <a:solidFill>
                  <a:schemeClr val="tx1"/>
                </a:solidFill>
                <a:ea typeface="+mn-lt"/>
                <a:cs typeface="+mn-lt"/>
              </a:rPr>
              <a:t>javax.validation</a:t>
            </a:r>
            <a:r>
              <a:rPr lang="en-US" sz="1800">
                <a:solidFill>
                  <a:schemeClr val="tx1"/>
                </a:solidFill>
                <a:ea typeface="+mn-lt"/>
                <a:cs typeface="+mn-lt"/>
              </a:rPr>
              <a:t>. </a:t>
            </a:r>
          </a:p>
          <a:p>
            <a:pPr>
              <a:buNone/>
            </a:pPr>
            <a:endParaRPr lang="en-US" sz="1800" b="1">
              <a:solidFill>
                <a:schemeClr val="tx1"/>
              </a:solidFill>
              <a:ea typeface="+mn-lt"/>
              <a:cs typeface="+mn-lt"/>
            </a:endParaRPr>
          </a:p>
        </p:txBody>
      </p:sp>
      <p:pic>
        <p:nvPicPr>
          <p:cNvPr id="2" name="Picture 1" descr="A computer code with black text&#10;&#10;Description automatically generated">
            <a:extLst>
              <a:ext uri="{FF2B5EF4-FFF2-40B4-BE49-F238E27FC236}">
                <a16:creationId xmlns:a16="http://schemas.microsoft.com/office/drawing/2014/main" id="{97231F3E-B4F1-8DCD-DE78-1F9B75C9E7F1}"/>
              </a:ext>
            </a:extLst>
          </p:cNvPr>
          <p:cNvPicPr>
            <a:picLocks noChangeAspect="1"/>
          </p:cNvPicPr>
          <p:nvPr/>
        </p:nvPicPr>
        <p:blipFill>
          <a:blip r:embed="rId2"/>
          <a:stretch>
            <a:fillRect/>
          </a:stretch>
        </p:blipFill>
        <p:spPr>
          <a:xfrm>
            <a:off x="5251302" y="718701"/>
            <a:ext cx="6344094" cy="2715202"/>
          </a:xfrm>
          <a:prstGeom prst="rect">
            <a:avLst/>
          </a:prstGeom>
        </p:spPr>
      </p:pic>
    </p:spTree>
    <p:extLst>
      <p:ext uri="{BB962C8B-B14F-4D97-AF65-F5344CB8AC3E}">
        <p14:creationId xmlns:p14="http://schemas.microsoft.com/office/powerpoint/2010/main" val="3690345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F012CF-DFF2-D686-1593-B9D14509A263}"/>
              </a:ext>
            </a:extLst>
          </p:cNvPr>
          <p:cNvSpPr>
            <a:spLocks noGrp="1"/>
          </p:cNvSpPr>
          <p:nvPr>
            <p:ph type="title"/>
          </p:nvPr>
        </p:nvSpPr>
        <p:spPr>
          <a:xfrm>
            <a:off x="757719" y="2212262"/>
            <a:ext cx="5913669" cy="2495550"/>
          </a:xfrm>
        </p:spPr>
        <p:txBody>
          <a:bodyPr anchor="ctr">
            <a:normAutofit/>
          </a:bodyPr>
          <a:lstStyle/>
          <a:p>
            <a:r>
              <a:rPr lang="en-US"/>
              <a:t>AWS SDK Version Migration</a:t>
            </a:r>
          </a:p>
        </p:txBody>
      </p:sp>
      <p:sp>
        <p:nvSpPr>
          <p:cNvPr id="4" name="Slide Number Placeholder 3" hidden="1">
            <a:extLst>
              <a:ext uri="{FF2B5EF4-FFF2-40B4-BE49-F238E27FC236}">
                <a16:creationId xmlns:a16="http://schemas.microsoft.com/office/drawing/2014/main" id="{BCAD80AC-80E2-ECF9-9632-4EF8E7217125}"/>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53</a:t>
            </a:fld>
            <a:endParaRPr lang="en-US"/>
          </a:p>
        </p:txBody>
      </p:sp>
    </p:spTree>
    <p:extLst>
      <p:ext uri="{BB962C8B-B14F-4D97-AF65-F5344CB8AC3E}">
        <p14:creationId xmlns:p14="http://schemas.microsoft.com/office/powerpoint/2010/main" val="2031184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80858-0A9D-F54F-877B-38FC2496B40E}"/>
              </a:ext>
            </a:extLst>
          </p:cNvPr>
          <p:cNvSpPr>
            <a:spLocks noGrp="1"/>
          </p:cNvSpPr>
          <p:nvPr>
            <p:ph type="title"/>
          </p:nvPr>
        </p:nvSpPr>
        <p:spPr/>
        <p:txBody>
          <a:bodyPr/>
          <a:lstStyle/>
          <a:p>
            <a:r>
              <a:rPr lang="en-US">
                <a:cs typeface="Arial"/>
              </a:rPr>
              <a:t>AWS SDK Version Migration</a:t>
            </a:r>
          </a:p>
        </p:txBody>
      </p:sp>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54</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4C141F3-C910-EDBB-3755-24B54159B89C}"/>
              </a:ext>
            </a:extLst>
          </p:cNvPr>
          <p:cNvSpPr txBox="1"/>
          <p:nvPr/>
        </p:nvSpPr>
        <p:spPr>
          <a:xfrm>
            <a:off x="685799" y="1722123"/>
            <a:ext cx="11058526" cy="2092881"/>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a:ea typeface="+mn-lt"/>
                <a:cs typeface="+mn-lt"/>
              </a:rPr>
              <a:t>SDK migration refers to the process of updating or transitioning from one version of a Amazon Software Development Kit (SDK) to a newer version.</a:t>
            </a:r>
          </a:p>
          <a:p>
            <a:pPr marL="285750" indent="-285750">
              <a:lnSpc>
                <a:spcPct val="150000"/>
              </a:lnSpc>
              <a:buFont typeface="Arial"/>
              <a:buChar char="•"/>
            </a:pPr>
            <a:r>
              <a:rPr lang="en-US">
                <a:ea typeface="+mn-lt"/>
                <a:cs typeface="+mn-lt"/>
              </a:rPr>
              <a:t>The migration process involves updating dependencies, refactoring code, and thoroughly testing the application to ensure a smooth transition. </a:t>
            </a:r>
          </a:p>
          <a:p>
            <a:endParaRPr lang="en-US" sz="2200">
              <a:solidFill>
                <a:srgbClr val="616062"/>
              </a:solidFill>
              <a:cs typeface="Arial" panose="020B0604020202020204"/>
            </a:endParaRPr>
          </a:p>
        </p:txBody>
      </p:sp>
      <p:pic>
        <p:nvPicPr>
          <p:cNvPr id="6" name="Picture 5" descr="A white square with black text&#10;&#10;Description automatically generated">
            <a:extLst>
              <a:ext uri="{FF2B5EF4-FFF2-40B4-BE49-F238E27FC236}">
                <a16:creationId xmlns:a16="http://schemas.microsoft.com/office/drawing/2014/main" id="{31373BF3-452B-255B-40B0-641463F1B43A}"/>
              </a:ext>
            </a:extLst>
          </p:cNvPr>
          <p:cNvPicPr>
            <a:picLocks noChangeAspect="1"/>
          </p:cNvPicPr>
          <p:nvPr/>
        </p:nvPicPr>
        <p:blipFill>
          <a:blip r:embed="rId2"/>
          <a:stretch>
            <a:fillRect/>
          </a:stretch>
        </p:blipFill>
        <p:spPr>
          <a:xfrm>
            <a:off x="2190750" y="4196215"/>
            <a:ext cx="7810500" cy="1157970"/>
          </a:xfrm>
          <a:prstGeom prst="rect">
            <a:avLst/>
          </a:prstGeom>
        </p:spPr>
      </p:pic>
    </p:spTree>
    <p:extLst>
      <p:ext uri="{BB962C8B-B14F-4D97-AF65-F5344CB8AC3E}">
        <p14:creationId xmlns:p14="http://schemas.microsoft.com/office/powerpoint/2010/main" val="2630734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0974BE-25DB-60CE-FB06-92A72FDF26A4}"/>
              </a:ext>
            </a:extLst>
          </p:cNvPr>
          <p:cNvSpPr>
            <a:spLocks noGrp="1"/>
          </p:cNvSpPr>
          <p:nvPr>
            <p:ph type="title"/>
          </p:nvPr>
        </p:nvSpPr>
        <p:spPr>
          <a:xfrm>
            <a:off x="722278" y="2212262"/>
            <a:ext cx="6445296" cy="2495550"/>
          </a:xfrm>
        </p:spPr>
        <p:txBody>
          <a:bodyPr anchor="ctr">
            <a:normAutofit/>
          </a:bodyPr>
          <a:lstStyle/>
          <a:p>
            <a:r>
              <a:rPr lang="en-US"/>
              <a:t>Why SDK Version Migrations?</a:t>
            </a:r>
          </a:p>
        </p:txBody>
      </p:sp>
      <p:sp>
        <p:nvSpPr>
          <p:cNvPr id="4" name="Slide Number Placeholder 3" hidden="1">
            <a:extLst>
              <a:ext uri="{FF2B5EF4-FFF2-40B4-BE49-F238E27FC236}">
                <a16:creationId xmlns:a16="http://schemas.microsoft.com/office/drawing/2014/main" id="{EC486302-C6CF-91FD-FCCA-FA3FE35D224A}"/>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55</a:t>
            </a:fld>
            <a:endParaRPr lang="en-US"/>
          </a:p>
        </p:txBody>
      </p:sp>
    </p:spTree>
    <p:extLst>
      <p:ext uri="{BB962C8B-B14F-4D97-AF65-F5344CB8AC3E}">
        <p14:creationId xmlns:p14="http://schemas.microsoft.com/office/powerpoint/2010/main" val="474192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56</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EB14F07-880B-9E83-CFA0-B4628746D0DD}"/>
              </a:ext>
            </a:extLst>
          </p:cNvPr>
          <p:cNvSpPr txBox="1"/>
          <p:nvPr/>
        </p:nvSpPr>
        <p:spPr>
          <a:xfrm>
            <a:off x="1205345" y="678873"/>
            <a:ext cx="184731" cy="369332"/>
          </a:xfrm>
          <a:prstGeom prst="rect">
            <a:avLst/>
          </a:prstGeom>
          <a:noFill/>
        </p:spPr>
        <p:txBody>
          <a:bodyPr wrap="none" rtlCol="0">
            <a:spAutoFit/>
          </a:bodyPr>
          <a:lstStyle/>
          <a:p>
            <a:pPr algn="l"/>
            <a:endParaRPr lang="en-US" err="1">
              <a:solidFill>
                <a:schemeClr val="accent5"/>
              </a:solidFill>
            </a:endParaRPr>
          </a:p>
        </p:txBody>
      </p:sp>
      <p:sp>
        <p:nvSpPr>
          <p:cNvPr id="3" name="Title 12">
            <a:extLst>
              <a:ext uri="{FF2B5EF4-FFF2-40B4-BE49-F238E27FC236}">
                <a16:creationId xmlns:a16="http://schemas.microsoft.com/office/drawing/2014/main" id="{1BE5E818-FC3A-90B0-C2AF-F69D3F45BBF0}"/>
              </a:ext>
            </a:extLst>
          </p:cNvPr>
          <p:cNvSpPr>
            <a:spLocks noGrp="1"/>
          </p:cNvSpPr>
          <p:nvPr>
            <p:ph type="title"/>
          </p:nvPr>
        </p:nvSpPr>
        <p:spPr>
          <a:xfrm>
            <a:off x="685800" y="238125"/>
            <a:ext cx="11058525" cy="976313"/>
          </a:xfrm>
        </p:spPr>
        <p:txBody>
          <a:bodyPr/>
          <a:lstStyle/>
          <a:p>
            <a:r>
              <a:rPr lang="en-US">
                <a:cs typeface="Arial"/>
              </a:rPr>
              <a:t>Benefits of SDK Version Migration</a:t>
            </a:r>
          </a:p>
        </p:txBody>
      </p:sp>
      <p:sp>
        <p:nvSpPr>
          <p:cNvPr id="6" name="TextBox 5">
            <a:extLst>
              <a:ext uri="{FF2B5EF4-FFF2-40B4-BE49-F238E27FC236}">
                <a16:creationId xmlns:a16="http://schemas.microsoft.com/office/drawing/2014/main" id="{B5B05484-B183-9A29-6269-ED44D69800E8}"/>
              </a:ext>
            </a:extLst>
          </p:cNvPr>
          <p:cNvSpPr txBox="1"/>
          <p:nvPr/>
        </p:nvSpPr>
        <p:spPr>
          <a:xfrm>
            <a:off x="685800" y="1343306"/>
            <a:ext cx="11058525" cy="1703030"/>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IN">
                <a:highlight>
                  <a:srgbClr val="FFFFFF"/>
                </a:highlight>
                <a:ea typeface="+mn-lt"/>
                <a:cs typeface="+mn-lt"/>
              </a:rPr>
              <a:t>Enhanced Performance</a:t>
            </a:r>
            <a:endParaRPr lang="en-US">
              <a:cs typeface="Arial" panose="020B0604020202020204"/>
            </a:endParaRPr>
          </a:p>
          <a:p>
            <a:pPr marL="285750" indent="-285750">
              <a:lnSpc>
                <a:spcPct val="150000"/>
              </a:lnSpc>
              <a:buFont typeface="Arial"/>
              <a:buChar char="•"/>
            </a:pPr>
            <a:r>
              <a:rPr lang="en-IN">
                <a:highlight>
                  <a:srgbClr val="FFFFFF"/>
                </a:highlight>
                <a:ea typeface="+mn-lt"/>
                <a:cs typeface="+mn-lt"/>
              </a:rPr>
              <a:t>Modern API Design</a:t>
            </a:r>
          </a:p>
          <a:p>
            <a:pPr marL="285750" indent="-285750">
              <a:lnSpc>
                <a:spcPct val="150000"/>
              </a:lnSpc>
              <a:buFont typeface="Arial"/>
              <a:buChar char="•"/>
            </a:pPr>
            <a:r>
              <a:rPr lang="en-IN">
                <a:highlight>
                  <a:srgbClr val="FFFFFF"/>
                </a:highlight>
                <a:ea typeface="+mn-lt"/>
                <a:cs typeface="+mn-lt"/>
              </a:rPr>
              <a:t>Improved Integration with AWS Services</a:t>
            </a:r>
          </a:p>
          <a:p>
            <a:pPr marL="285750" indent="-285750">
              <a:lnSpc>
                <a:spcPct val="150000"/>
              </a:lnSpc>
              <a:buFont typeface="Arial"/>
              <a:buChar char="•"/>
            </a:pPr>
            <a:r>
              <a:rPr lang="en-IN">
                <a:highlight>
                  <a:srgbClr val="FFFFFF"/>
                </a:highlight>
                <a:ea typeface="+mn-lt"/>
                <a:cs typeface="+mn-lt"/>
              </a:rPr>
              <a:t>Better Security</a:t>
            </a:r>
            <a:endParaRPr lang="en-IN">
              <a:highlight>
                <a:srgbClr val="FFFFFF"/>
              </a:highlight>
              <a:latin typeface="Arial"/>
              <a:cs typeface="Arial"/>
            </a:endParaRPr>
          </a:p>
        </p:txBody>
      </p:sp>
    </p:spTree>
    <p:extLst>
      <p:ext uri="{BB962C8B-B14F-4D97-AF65-F5344CB8AC3E}">
        <p14:creationId xmlns:p14="http://schemas.microsoft.com/office/powerpoint/2010/main" val="3933931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0974BE-25DB-60CE-FB06-92A72FDF26A4}"/>
              </a:ext>
            </a:extLst>
          </p:cNvPr>
          <p:cNvSpPr>
            <a:spLocks noGrp="1"/>
          </p:cNvSpPr>
          <p:nvPr>
            <p:ph type="title"/>
          </p:nvPr>
        </p:nvSpPr>
        <p:spPr>
          <a:xfrm>
            <a:off x="722278" y="2212262"/>
            <a:ext cx="6445296" cy="2495550"/>
          </a:xfrm>
        </p:spPr>
        <p:txBody>
          <a:bodyPr anchor="ctr">
            <a:normAutofit/>
          </a:bodyPr>
          <a:lstStyle/>
          <a:p>
            <a:r>
              <a:rPr lang="en-US"/>
              <a:t>Steps to Migrate</a:t>
            </a:r>
          </a:p>
        </p:txBody>
      </p:sp>
      <p:sp>
        <p:nvSpPr>
          <p:cNvPr id="4" name="Slide Number Placeholder 3" hidden="1">
            <a:extLst>
              <a:ext uri="{FF2B5EF4-FFF2-40B4-BE49-F238E27FC236}">
                <a16:creationId xmlns:a16="http://schemas.microsoft.com/office/drawing/2014/main" id="{EC486302-C6CF-91FD-FCCA-FA3FE35D224A}"/>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57</a:t>
            </a:fld>
            <a:endParaRPr lang="en-US"/>
          </a:p>
        </p:txBody>
      </p:sp>
    </p:spTree>
    <p:extLst>
      <p:ext uri="{BB962C8B-B14F-4D97-AF65-F5344CB8AC3E}">
        <p14:creationId xmlns:p14="http://schemas.microsoft.com/office/powerpoint/2010/main" val="2544283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Migration Preparation</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p:txBody>
          <a:bodyPr vert="horz" lIns="91440" tIns="45720" rIns="91440" bIns="45720" rtlCol="0" anchor="t">
            <a:normAutofit/>
          </a:bodyPr>
          <a:lstStyle/>
          <a:p>
            <a:r>
              <a:rPr lang="en-US" sz="1800" b="1">
                <a:ea typeface="+mn-lt"/>
                <a:cs typeface="+mn-lt"/>
              </a:rPr>
              <a:t>Review the project dependencies: </a:t>
            </a:r>
            <a:r>
              <a:rPr lang="en-US" sz="1800">
                <a:ea typeface="+mn-lt"/>
                <a:cs typeface="+mn-lt"/>
              </a:rPr>
              <a:t>Identify all dependencies that interact with the AWS SDK and check their compatibility. </a:t>
            </a:r>
            <a:endParaRPr lang="en-US"/>
          </a:p>
          <a:p>
            <a:r>
              <a:rPr lang="en-US" sz="1800" b="1">
                <a:ea typeface="+mn-lt"/>
                <a:cs typeface="+mn-lt"/>
              </a:rPr>
              <a:t>Update the Maven/Gradle build scripts: </a:t>
            </a:r>
            <a:r>
              <a:rPr lang="en-US" sz="1800">
                <a:ea typeface="+mn-lt"/>
                <a:cs typeface="+mn-lt"/>
              </a:rPr>
              <a:t>Adjust your build scripts to incorporate the new SDK version.</a:t>
            </a:r>
          </a:p>
          <a:p>
            <a:endParaRPr lang="en-US"/>
          </a:p>
          <a:p>
            <a:endParaRPr lang="en-US" sz="1800">
              <a:cs typeface="Arial" panose="020B0604020202020204"/>
            </a:endParaRPr>
          </a:p>
          <a:p>
            <a:endParaRPr lang="en-US" sz="1800">
              <a:cs typeface="Arial" panose="020B0604020202020204"/>
            </a:endParaRPr>
          </a:p>
          <a:p>
            <a:endParaRPr lang="en-US" sz="1800">
              <a:cs typeface="Arial" panose="020B0604020202020204"/>
            </a:endParaRPr>
          </a:p>
          <a:p>
            <a:endParaRPr lang="en-US" sz="1800">
              <a:cs typeface="Arial" panose="020B0604020202020204"/>
            </a:endParaRPr>
          </a:p>
          <a:p>
            <a:endParaRPr lang="en-US" sz="1800">
              <a:cs typeface="Arial" panose="020B0604020202020204"/>
            </a:endParaRPr>
          </a:p>
          <a:p>
            <a:r>
              <a:rPr lang="en-US" sz="1800" b="1">
                <a:ea typeface="+mn-lt"/>
                <a:cs typeface="+mn-lt"/>
              </a:rPr>
              <a:t>Ensure third-party libraries compatibility:</a:t>
            </a:r>
            <a:r>
              <a:rPr lang="en-US" sz="1800">
                <a:ea typeface="+mn-lt"/>
                <a:cs typeface="+mn-lt"/>
              </a:rPr>
              <a:t> Verify that any third-party libraries you use are compatible with new SDK version. </a:t>
            </a:r>
            <a:endParaRPr lang="en-US" sz="1800">
              <a:cs typeface="Arial" panose="020B0604020202020204"/>
            </a:endParaRPr>
          </a:p>
          <a:p>
            <a:endParaRPr lang="en-US" sz="1800">
              <a:cs typeface="Arial" panose="020B0604020202020204"/>
            </a:endParaRPr>
          </a:p>
          <a:p>
            <a:pPr marL="0" indent="0">
              <a:buNone/>
            </a:pPr>
            <a:endParaRPr lang="en-US" sz="1800" b="1">
              <a:cs typeface="Arial" panose="020B0604020202020204"/>
            </a:endParaRPr>
          </a:p>
          <a:p>
            <a:pPr marL="0" indent="0">
              <a:buNone/>
            </a:pPr>
            <a:endParaRPr lang="en-US">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58</a:t>
            </a:fld>
            <a:endParaRPr lang="en-US"/>
          </a:p>
        </p:txBody>
      </p:sp>
      <p:pic>
        <p:nvPicPr>
          <p:cNvPr id="5" name="Picture 4" descr="A black screen with white text&#10;&#10;Description automatically generated">
            <a:extLst>
              <a:ext uri="{FF2B5EF4-FFF2-40B4-BE49-F238E27FC236}">
                <a16:creationId xmlns:a16="http://schemas.microsoft.com/office/drawing/2014/main" id="{A3B33FB9-982B-D3B6-8459-8A10D1FFB71C}"/>
              </a:ext>
            </a:extLst>
          </p:cNvPr>
          <p:cNvPicPr>
            <a:picLocks noChangeAspect="1"/>
          </p:cNvPicPr>
          <p:nvPr/>
        </p:nvPicPr>
        <p:blipFill>
          <a:blip r:embed="rId2"/>
          <a:stretch>
            <a:fillRect/>
          </a:stretch>
        </p:blipFill>
        <p:spPr>
          <a:xfrm>
            <a:off x="2651274" y="2588732"/>
            <a:ext cx="6895361" cy="1946349"/>
          </a:xfrm>
          <a:prstGeom prst="rect">
            <a:avLst/>
          </a:prstGeom>
        </p:spPr>
      </p:pic>
    </p:spTree>
    <p:extLst>
      <p:ext uri="{BB962C8B-B14F-4D97-AF65-F5344CB8AC3E}">
        <p14:creationId xmlns:p14="http://schemas.microsoft.com/office/powerpoint/2010/main" val="2365546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Updating Dependencies</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77770" y="1368425"/>
            <a:ext cx="11064875" cy="4123485"/>
          </a:xfrm>
        </p:spPr>
        <p:txBody>
          <a:bodyPr vert="horz" lIns="91440" tIns="45720" rIns="91440" bIns="45720" rtlCol="0" anchor="t">
            <a:normAutofit/>
          </a:bodyPr>
          <a:lstStyle/>
          <a:p>
            <a:pPr>
              <a:buFont typeface="Arial"/>
              <a:buChar char="•"/>
            </a:pPr>
            <a:r>
              <a:rPr lang="en-US" sz="1800" b="1">
                <a:ea typeface="+mn-lt"/>
                <a:cs typeface="+mn-lt"/>
              </a:rPr>
              <a:t>Update the SDK version in build files:</a:t>
            </a:r>
            <a:r>
              <a:rPr lang="en-US" sz="1800">
                <a:ea typeface="+mn-lt"/>
                <a:cs typeface="+mn-lt"/>
              </a:rPr>
              <a:t> Modify your pom.xml (for Maven) or </a:t>
            </a:r>
            <a:r>
              <a:rPr lang="en-US" sz="1800" err="1">
                <a:ea typeface="+mn-lt"/>
                <a:cs typeface="+mn-lt"/>
              </a:rPr>
              <a:t>build.gradle</a:t>
            </a:r>
            <a:r>
              <a:rPr lang="en-US" sz="1800">
                <a:ea typeface="+mn-lt"/>
                <a:cs typeface="+mn-lt"/>
              </a:rPr>
              <a:t> (for Gradle) to use the latest version of AWS SDK for Java v2.x.</a:t>
            </a:r>
          </a:p>
          <a:p>
            <a:pPr>
              <a:buFont typeface="Arial"/>
              <a:buChar char="•"/>
            </a:pPr>
            <a:r>
              <a:rPr lang="en-US" sz="1800" b="1">
                <a:ea typeface="+mn-lt"/>
                <a:cs typeface="+mn-lt"/>
              </a:rPr>
              <a:t>Replace any AWS SDK v1.x dependencies:</a:t>
            </a:r>
            <a:r>
              <a:rPr lang="en-US" sz="1800">
                <a:ea typeface="+mn-lt"/>
                <a:cs typeface="+mn-lt"/>
              </a:rPr>
              <a:t> Remove references to v1.x and replace them with the corresponding v2.x dependencies. </a:t>
            </a:r>
          </a:p>
          <a:p>
            <a:pPr>
              <a:buFont typeface="Arial"/>
              <a:buChar char="•"/>
            </a:pPr>
            <a:endParaRPr lang="en-US" sz="1800">
              <a:ea typeface="+mn-lt"/>
              <a:cs typeface="+mn-lt"/>
            </a:endParaRPr>
          </a:p>
          <a:p>
            <a:pPr marL="0" indent="0">
              <a:lnSpc>
                <a:spcPct val="150000"/>
              </a:lnSpc>
              <a:buNone/>
            </a:pPr>
            <a:endParaRPr lang="en-US" sz="1600" b="1">
              <a:ea typeface="+mn-lt"/>
              <a:cs typeface="+mn-lt"/>
            </a:endParaRPr>
          </a:p>
          <a:p>
            <a:pPr marL="285750" indent="-285750">
              <a:buFont typeface="Calibri" panose="020B0604020202020204" pitchFamily="34" charset="0"/>
              <a:buChar char="-"/>
            </a:pPr>
            <a:endParaRPr lang="en-US" sz="1800">
              <a:ea typeface="+mn-lt"/>
              <a:cs typeface="+mn-lt"/>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59</a:t>
            </a:fld>
            <a:endParaRPr lang="en-US"/>
          </a:p>
        </p:txBody>
      </p:sp>
      <p:pic>
        <p:nvPicPr>
          <p:cNvPr id="5" name="Picture 4" descr="A black screen with white text&#10;&#10;Description automatically generated">
            <a:extLst>
              <a:ext uri="{FF2B5EF4-FFF2-40B4-BE49-F238E27FC236}">
                <a16:creationId xmlns:a16="http://schemas.microsoft.com/office/drawing/2014/main" id="{F165A96D-39A8-21F6-3D89-83F0C5F739C5}"/>
              </a:ext>
            </a:extLst>
          </p:cNvPr>
          <p:cNvPicPr>
            <a:picLocks noChangeAspect="1"/>
          </p:cNvPicPr>
          <p:nvPr/>
        </p:nvPicPr>
        <p:blipFill>
          <a:blip r:embed="rId2"/>
          <a:stretch>
            <a:fillRect/>
          </a:stretch>
        </p:blipFill>
        <p:spPr>
          <a:xfrm>
            <a:off x="1898650" y="2982754"/>
            <a:ext cx="7988300" cy="1991042"/>
          </a:xfrm>
          <a:prstGeom prst="rect">
            <a:avLst/>
          </a:prstGeom>
        </p:spPr>
      </p:pic>
    </p:spTree>
    <p:extLst>
      <p:ext uri="{BB962C8B-B14F-4D97-AF65-F5344CB8AC3E}">
        <p14:creationId xmlns:p14="http://schemas.microsoft.com/office/powerpoint/2010/main" val="17065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2">
            <a:extLst>
              <a:ext uri="{FF2B5EF4-FFF2-40B4-BE49-F238E27FC236}">
                <a16:creationId xmlns:a16="http://schemas.microsoft.com/office/drawing/2014/main" id="{C9F403D5-4939-4144-9525-16404EEB6599}"/>
              </a:ext>
            </a:extLst>
          </p:cNvPr>
          <p:cNvSpPr>
            <a:spLocks noGrp="1" noChangeArrowheads="1"/>
          </p:cNvSpPr>
          <p:nvPr>
            <p:ph type="title"/>
          </p:nvPr>
        </p:nvSpPr>
        <p:spPr/>
        <p:txBody>
          <a:bodyPr/>
          <a:lstStyle/>
          <a:p>
            <a:r>
              <a:rPr lang="en-US" altLang="en-US"/>
              <a:t>Why Cloud Modernization is needed?</a:t>
            </a:r>
          </a:p>
        </p:txBody>
      </p:sp>
      <p:sp>
        <p:nvSpPr>
          <p:cNvPr id="28674" name="Content Placeholder 13">
            <a:extLst>
              <a:ext uri="{FF2B5EF4-FFF2-40B4-BE49-F238E27FC236}">
                <a16:creationId xmlns:a16="http://schemas.microsoft.com/office/drawing/2014/main" id="{B2C15C49-6C53-CB47-BD56-A6690DA76E6C}"/>
              </a:ext>
            </a:extLst>
          </p:cNvPr>
          <p:cNvSpPr>
            <a:spLocks noGrp="1" noChangeArrowheads="1"/>
          </p:cNvSpPr>
          <p:nvPr>
            <p:ph idx="1"/>
          </p:nvPr>
        </p:nvSpPr>
        <p:spPr/>
        <p:txBody>
          <a:bodyPr>
            <a:normAutofit lnSpcReduction="10000"/>
          </a:bodyPr>
          <a:lstStyle/>
          <a:p>
            <a:r>
              <a:rPr lang="en-IN" sz="2400" b="1"/>
              <a:t>Agility</a:t>
            </a:r>
            <a:r>
              <a:rPr lang="en-IN" sz="2400"/>
              <a:t>: Traditional IT systems can be rigid and slow to adapt. Cloud technologies offer greater agility, enabling rapid deployment and modification of resources.</a:t>
            </a:r>
          </a:p>
          <a:p>
            <a:r>
              <a:rPr lang="en-IN" sz="2400" b="1"/>
              <a:t>Cost Efficiency</a:t>
            </a:r>
            <a:r>
              <a:rPr lang="en-IN" sz="2400"/>
              <a:t>: Cloud computing allows for a shift from large capital investments(</a:t>
            </a:r>
            <a:r>
              <a:rPr lang="en-IN" sz="2400" err="1"/>
              <a:t>CapEx</a:t>
            </a:r>
            <a:r>
              <a:rPr lang="en-IN" sz="2400"/>
              <a:t>) in hardware to more predictable operational expenses(</a:t>
            </a:r>
            <a:r>
              <a:rPr lang="en-IN" sz="2400" err="1"/>
              <a:t>OpEx</a:t>
            </a:r>
            <a:r>
              <a:rPr lang="en-IN" sz="2400"/>
              <a:t>). This pay-as-you-go model can reduce overall IT costs.</a:t>
            </a:r>
          </a:p>
          <a:p>
            <a:r>
              <a:rPr lang="en-IN" sz="2400" b="1"/>
              <a:t>Innovation</a:t>
            </a:r>
            <a:r>
              <a:rPr lang="en-IN" sz="2400"/>
              <a:t>: Access to advanced technologies like AI, machine learning, and big data analytics which are often embedded in cloud platforms, fosters innovation and new capabilities.</a:t>
            </a:r>
          </a:p>
          <a:p>
            <a:r>
              <a:rPr lang="en-IN" sz="2400" b="1"/>
              <a:t>Scalability</a:t>
            </a:r>
            <a:r>
              <a:rPr lang="en-IN" sz="2400"/>
              <a:t>: Cloud environments provide the ability to easily scale resources up or down based on demand, ensuring optimal performance and cost management.</a:t>
            </a:r>
            <a:endParaRPr lang="en-US" altLang="en-US" sz="2400"/>
          </a:p>
        </p:txBody>
      </p:sp>
      <p:sp>
        <p:nvSpPr>
          <p:cNvPr id="28675" name="Slide Number Placeholder 3">
            <a:extLst>
              <a:ext uri="{FF2B5EF4-FFF2-40B4-BE49-F238E27FC236}">
                <a16:creationId xmlns:a16="http://schemas.microsoft.com/office/drawing/2014/main" id="{EE24823D-ADCE-364B-AD5C-F8F56A660C30}"/>
              </a:ext>
            </a:extLst>
          </p:cNvPr>
          <p:cNvSpPr>
            <a:spLocks noGrp="1" noChangeArrowheads="1"/>
          </p:cNvSpPr>
          <p:nvPr>
            <p:ph type="sldNum" sz="quarter" idx="10"/>
          </p:nvPr>
        </p:nvSpPr>
        <p:spPr bwMode="auto">
          <a:xfrm>
            <a:off x="534390" y="6313714"/>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E728D16-B141-8447-AA6F-D59CAF9D4FF7}" type="slidenum">
              <a:rPr lang="en-US" altLang="en-US">
                <a:solidFill>
                  <a:srgbClr val="333333"/>
                </a:solidFill>
              </a:rPr>
              <a:pPr fontAlgn="base">
                <a:spcBef>
                  <a:spcPct val="0"/>
                </a:spcBef>
                <a:spcAft>
                  <a:spcPct val="0"/>
                </a:spcAft>
              </a:pPr>
              <a:t>6</a:t>
            </a:fld>
            <a:endParaRPr lang="en-US" altLang="en-US">
              <a:solidFill>
                <a:srgbClr val="333333"/>
              </a:solidFill>
            </a:endParaRPr>
          </a:p>
        </p:txBody>
      </p:sp>
    </p:spTree>
    <p:extLst>
      <p:ext uri="{BB962C8B-B14F-4D97-AF65-F5344CB8AC3E}">
        <p14:creationId xmlns:p14="http://schemas.microsoft.com/office/powerpoint/2010/main" val="413064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Code Changes</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209675"/>
            <a:ext cx="11064875" cy="4580685"/>
          </a:xfrm>
        </p:spPr>
        <p:txBody>
          <a:bodyPr vert="horz" lIns="91440" tIns="45720" rIns="91440" bIns="45720" rtlCol="0" anchor="t">
            <a:normAutofit/>
          </a:bodyPr>
          <a:lstStyle/>
          <a:p>
            <a:pPr marL="0" indent="0">
              <a:buNone/>
            </a:pPr>
            <a:r>
              <a:rPr lang="en-US" sz="1800">
                <a:ea typeface="+mn-lt"/>
                <a:cs typeface="+mn-lt"/>
              </a:rPr>
              <a:t>Refactor the code to utilize the new builder patterns and fluent interfaces introduced in newer SDK version.</a:t>
            </a:r>
            <a:endParaRPr lang="en-US" sz="1800">
              <a:solidFill>
                <a:srgbClr val="000000"/>
              </a:solidFill>
              <a:cs typeface="Arial" panose="020B0604020202020204"/>
            </a:endParaRPr>
          </a:p>
          <a:p>
            <a:pPr marL="0" indent="0">
              <a:buNone/>
            </a:pPr>
            <a:r>
              <a:rPr lang="en-US" sz="1800" b="1">
                <a:cs typeface="Arial" panose="020B0604020202020204"/>
              </a:rPr>
              <a:t>Example:</a:t>
            </a:r>
            <a:endParaRPr lang="en-US" sz="1800" b="1">
              <a:ea typeface="+mn-lt"/>
              <a:cs typeface="+mn-lt"/>
            </a:endParaRPr>
          </a:p>
          <a:p>
            <a:pPr>
              <a:buNone/>
            </a:pPr>
            <a:r>
              <a:rPr lang="en-US" sz="1800">
                <a:ea typeface="+mn-lt"/>
                <a:cs typeface="+mn-lt"/>
              </a:rPr>
              <a:t>For migrating SDK v1.x to SDK v2.x replace synchronous methods with asynchronous methods:</a:t>
            </a:r>
            <a:r>
              <a:rPr lang="en-US" sz="1600">
                <a:ea typeface="+mn-lt"/>
                <a:cs typeface="+mn-lt"/>
              </a:rPr>
              <a:t> </a:t>
            </a:r>
            <a:endParaRPr lang="en-US"/>
          </a:p>
          <a:p>
            <a:pPr>
              <a:buNone/>
            </a:pPr>
            <a:r>
              <a:rPr lang="en-US" sz="1600">
                <a:ea typeface="+mn-lt"/>
                <a:cs typeface="+mn-lt"/>
              </a:rPr>
              <a:t> SDK v1.x Example (Synchronous):</a:t>
            </a:r>
            <a:br>
              <a:rPr lang="en-US" sz="1600">
                <a:ea typeface="+mn-lt"/>
                <a:cs typeface="+mn-lt"/>
              </a:rPr>
            </a:br>
            <a:endParaRPr lang="en-US" sz="1600">
              <a:ea typeface="+mn-lt"/>
              <a:cs typeface="+mn-lt"/>
            </a:endParaRPr>
          </a:p>
          <a:p>
            <a:pPr marL="0" indent="0">
              <a:buNone/>
            </a:pPr>
            <a:endParaRPr lang="en-US" sz="1800">
              <a:solidFill>
                <a:srgbClr val="333333"/>
              </a:solidFill>
              <a:ea typeface="+mn-lt"/>
              <a:cs typeface="+mn-lt"/>
            </a:endParaRPr>
          </a:p>
          <a:p>
            <a:pPr marL="0" indent="0">
              <a:lnSpc>
                <a:spcPct val="150000"/>
              </a:lnSpc>
              <a:buNone/>
            </a:pPr>
            <a:r>
              <a:rPr lang="en-US" sz="1800" b="1">
                <a:cs typeface="Arial" panose="020B0604020202020204"/>
              </a:rPr>
              <a:t> </a:t>
            </a:r>
            <a:r>
              <a:rPr lang="en-US" sz="1600">
                <a:cs typeface="Arial" panose="020B0604020202020204"/>
              </a:rPr>
              <a:t>SDK V2.x Example(</a:t>
            </a:r>
            <a:r>
              <a:rPr lang="en-US" sz="1600">
                <a:ea typeface="+mn-lt"/>
                <a:cs typeface="+mn-lt"/>
              </a:rPr>
              <a:t>Asynchronous</a:t>
            </a:r>
            <a:r>
              <a:rPr lang="en-US" sz="1600">
                <a:cs typeface="Arial" panose="020B0604020202020204"/>
              </a:rPr>
              <a:t>):</a:t>
            </a:r>
          </a:p>
          <a:p>
            <a:pPr marL="0" indent="0">
              <a:lnSpc>
                <a:spcPct val="150000"/>
              </a:lnSpc>
              <a:buNone/>
            </a:pPr>
            <a:r>
              <a:rPr lang="en-US" sz="1600">
                <a:cs typeface="Arial" panose="020B0604020202020204"/>
              </a:rPr>
              <a:t> </a:t>
            </a: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60</a:t>
            </a:fld>
            <a:endParaRPr lang="en-US"/>
          </a:p>
        </p:txBody>
      </p:sp>
      <p:pic>
        <p:nvPicPr>
          <p:cNvPr id="6" name="Picture 5" descr="A black screen with white text&#10;&#10;Description automatically generated">
            <a:extLst>
              <a:ext uri="{FF2B5EF4-FFF2-40B4-BE49-F238E27FC236}">
                <a16:creationId xmlns:a16="http://schemas.microsoft.com/office/drawing/2014/main" id="{D8725CD5-9AB7-9C18-4EF3-68E11E54D5AE}"/>
              </a:ext>
            </a:extLst>
          </p:cNvPr>
          <p:cNvPicPr>
            <a:picLocks noChangeAspect="1"/>
          </p:cNvPicPr>
          <p:nvPr/>
        </p:nvPicPr>
        <p:blipFill>
          <a:blip r:embed="rId2"/>
          <a:stretch>
            <a:fillRect/>
          </a:stretch>
        </p:blipFill>
        <p:spPr>
          <a:xfrm>
            <a:off x="996950" y="2730389"/>
            <a:ext cx="9461500" cy="55902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BA0EFB99-7452-9261-C697-B70FA28A7D83}"/>
              </a:ext>
            </a:extLst>
          </p:cNvPr>
          <p:cNvPicPr>
            <a:picLocks noChangeAspect="1"/>
          </p:cNvPicPr>
          <p:nvPr/>
        </p:nvPicPr>
        <p:blipFill>
          <a:blip r:embed="rId3"/>
          <a:stretch>
            <a:fillRect/>
          </a:stretch>
        </p:blipFill>
        <p:spPr>
          <a:xfrm>
            <a:off x="996950" y="3870260"/>
            <a:ext cx="9461500" cy="1568580"/>
          </a:xfrm>
          <a:prstGeom prst="rect">
            <a:avLst/>
          </a:prstGeom>
        </p:spPr>
      </p:pic>
    </p:spTree>
    <p:extLst>
      <p:ext uri="{BB962C8B-B14F-4D97-AF65-F5344CB8AC3E}">
        <p14:creationId xmlns:p14="http://schemas.microsoft.com/office/powerpoint/2010/main" val="1879842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Testing and Validation</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457767"/>
            <a:ext cx="10964457" cy="4232175"/>
          </a:xfrm>
        </p:spPr>
        <p:txBody>
          <a:bodyPr vert="horz" lIns="91440" tIns="45720" rIns="91440" bIns="45720" rtlCol="0" anchor="t">
            <a:normAutofit/>
          </a:bodyPr>
          <a:lstStyle/>
          <a:p>
            <a:pPr marL="285750" indent="-285750"/>
            <a:r>
              <a:rPr lang="en-US" sz="1800" b="1">
                <a:ea typeface="+mn-lt"/>
                <a:cs typeface="+mn-lt"/>
              </a:rPr>
              <a:t>Perform unit and integration testing: </a:t>
            </a:r>
            <a:r>
              <a:rPr lang="en-US" sz="1800">
                <a:ea typeface="+mn-lt"/>
                <a:cs typeface="+mn-lt"/>
              </a:rPr>
              <a:t>Conduct comprehensive testing of the application to verify that all functionality operates correctly with the updated SDK version.</a:t>
            </a:r>
            <a:endParaRPr lang="en-US">
              <a:ea typeface="+mn-lt"/>
              <a:cs typeface="+mn-lt"/>
            </a:endParaRPr>
          </a:p>
          <a:p>
            <a:pPr marL="285750" indent="-285750"/>
            <a:r>
              <a:rPr lang="en-US" sz="1800" b="1">
                <a:cs typeface="Arial"/>
              </a:rPr>
              <a:t>Validate existing functionality: </a:t>
            </a:r>
            <a:r>
              <a:rPr lang="en-US" sz="1800">
                <a:ea typeface="+mn-lt"/>
                <a:cs typeface="+mn-lt"/>
              </a:rPr>
              <a:t>Ensure that the migration has not unintentionally disrupted any existing functionality.</a:t>
            </a:r>
            <a:endParaRPr lang="en-US">
              <a:cs typeface="Arial"/>
            </a:endParaRPr>
          </a:p>
          <a:p>
            <a:r>
              <a:rPr lang="en-US" sz="1800" b="1">
                <a:cs typeface="Arial"/>
              </a:rPr>
              <a:t>Ensure proper integration with AWS services: </a:t>
            </a:r>
            <a:r>
              <a:rPr lang="en-US" sz="1800">
                <a:ea typeface="+mn-lt"/>
                <a:cs typeface="+mn-lt"/>
              </a:rPr>
              <a:t>Verify that your application integrates properly with the AWS services it utilizes.</a:t>
            </a:r>
          </a:p>
          <a:p>
            <a:pPr marL="285750" indent="-285750"/>
            <a:endParaRPr lang="en-US" sz="1800" b="1">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61</a:t>
            </a:fld>
            <a:endParaRPr lang="en-US"/>
          </a:p>
        </p:txBody>
      </p:sp>
    </p:spTree>
    <p:extLst>
      <p:ext uri="{BB962C8B-B14F-4D97-AF65-F5344CB8AC3E}">
        <p14:creationId xmlns:p14="http://schemas.microsoft.com/office/powerpoint/2010/main" val="3335621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Deployment Considerations</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210117"/>
            <a:ext cx="10964457" cy="4898925"/>
          </a:xfrm>
        </p:spPr>
        <p:txBody>
          <a:bodyPr vert="horz" lIns="91440" tIns="45720" rIns="91440" bIns="45720" rtlCol="0" anchor="t">
            <a:normAutofit/>
          </a:bodyPr>
          <a:lstStyle/>
          <a:p>
            <a:pPr marL="0" indent="0">
              <a:buNone/>
            </a:pPr>
            <a:r>
              <a:rPr lang="en-US" sz="1800">
                <a:ea typeface="+mn-lt"/>
                <a:cs typeface="+mn-lt"/>
              </a:rPr>
              <a:t> </a:t>
            </a:r>
            <a:endParaRPr lang="en-US">
              <a:cs typeface="Arial" panose="020B0604020202020204"/>
            </a:endParaRPr>
          </a:p>
          <a:p>
            <a:pPr marL="0" indent="0">
              <a:buNone/>
            </a:pPr>
            <a:endParaRPr lang="en-US" sz="1800">
              <a:ea typeface="+mn-lt"/>
              <a:cs typeface="+mn-lt"/>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62</a:t>
            </a:fld>
            <a:endParaRPr lang="en-US"/>
          </a:p>
        </p:txBody>
      </p:sp>
      <p:pic>
        <p:nvPicPr>
          <p:cNvPr id="5" name="Picture 4" descr="A diagram of software components&#10;&#10;Description automatically generated">
            <a:extLst>
              <a:ext uri="{FF2B5EF4-FFF2-40B4-BE49-F238E27FC236}">
                <a16:creationId xmlns:a16="http://schemas.microsoft.com/office/drawing/2014/main" id="{2269A4E2-B565-E2E3-4FA7-95EAC349C360}"/>
              </a:ext>
            </a:extLst>
          </p:cNvPr>
          <p:cNvPicPr>
            <a:picLocks noChangeAspect="1"/>
          </p:cNvPicPr>
          <p:nvPr/>
        </p:nvPicPr>
        <p:blipFill>
          <a:blip r:embed="rId2"/>
          <a:stretch>
            <a:fillRect/>
          </a:stretch>
        </p:blipFill>
        <p:spPr>
          <a:xfrm>
            <a:off x="1792841" y="1210636"/>
            <a:ext cx="8606317" cy="4878571"/>
          </a:xfrm>
          <a:prstGeom prst="rect">
            <a:avLst/>
          </a:prstGeom>
        </p:spPr>
      </p:pic>
    </p:spTree>
    <p:extLst>
      <p:ext uri="{BB962C8B-B14F-4D97-AF65-F5344CB8AC3E}">
        <p14:creationId xmlns:p14="http://schemas.microsoft.com/office/powerpoint/2010/main" val="4195214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651E-4AE9-0380-EA84-ABD3571B6FE1}"/>
              </a:ext>
            </a:extLst>
          </p:cNvPr>
          <p:cNvSpPr>
            <a:spLocks noGrp="1"/>
          </p:cNvSpPr>
          <p:nvPr>
            <p:ph type="title"/>
          </p:nvPr>
        </p:nvSpPr>
        <p:spPr/>
        <p:txBody>
          <a:bodyPr/>
          <a:lstStyle/>
          <a:p>
            <a:r>
              <a:rPr lang="en-US">
                <a:cs typeface="Arial"/>
              </a:rPr>
              <a:t>Task</a:t>
            </a:r>
            <a:endParaRPr lang="en-US"/>
          </a:p>
        </p:txBody>
      </p:sp>
      <p:sp>
        <p:nvSpPr>
          <p:cNvPr id="3" name="Picture Placeholder 2">
            <a:extLst>
              <a:ext uri="{FF2B5EF4-FFF2-40B4-BE49-F238E27FC236}">
                <a16:creationId xmlns:a16="http://schemas.microsoft.com/office/drawing/2014/main" id="{5CB69B63-F8A6-FED7-6ECC-67E417E0A11B}"/>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066393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Task</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457767"/>
            <a:ext cx="11236929" cy="4767884"/>
          </a:xfrm>
        </p:spPr>
        <p:txBody>
          <a:bodyPr vert="horz" lIns="91440" tIns="45720" rIns="91440" bIns="45720" rtlCol="0" anchor="t">
            <a:normAutofit/>
          </a:bodyPr>
          <a:lstStyle/>
          <a:p>
            <a:r>
              <a:rPr lang="en-US" sz="2000" b="1">
                <a:ea typeface="+mn-lt"/>
                <a:cs typeface="+mn-lt"/>
              </a:rPr>
              <a:t>Monolithic- Microservices  Task - </a:t>
            </a:r>
            <a:endParaRPr lang="en-US" sz="2000" b="1">
              <a:cs typeface="Arial"/>
            </a:endParaRPr>
          </a:p>
          <a:p>
            <a:pPr marL="692150" lvl="1">
              <a:buClr>
                <a:srgbClr val="616062"/>
              </a:buClr>
              <a:buFont typeface="Courier New" panose="020B0604020202020204" pitchFamily="34" charset="0"/>
              <a:buChar char="o"/>
            </a:pPr>
            <a:r>
              <a:rPr lang="en-US" sz="1400" b="1">
                <a:solidFill>
                  <a:srgbClr val="333333"/>
                </a:solidFill>
                <a:cs typeface="Arial" panose="020B0604020202020204"/>
              </a:rPr>
              <a:t>Task Owner : </a:t>
            </a:r>
            <a:r>
              <a:rPr lang="en-US" sz="1400" b="1" err="1">
                <a:solidFill>
                  <a:srgbClr val="333333"/>
                </a:solidFill>
                <a:cs typeface="Arial" panose="020B0604020202020204"/>
              </a:rPr>
              <a:t>Azeemushan</a:t>
            </a:r>
            <a:r>
              <a:rPr lang="en-US" sz="1400" b="1">
                <a:solidFill>
                  <a:srgbClr val="333333"/>
                </a:solidFill>
                <a:cs typeface="Arial" panose="020B0604020202020204"/>
              </a:rPr>
              <a:t> Ali &amp; </a:t>
            </a:r>
            <a:r>
              <a:rPr lang="en-US" sz="1400" b="1" err="1">
                <a:solidFill>
                  <a:srgbClr val="333333"/>
                </a:solidFill>
                <a:cs typeface="Arial" panose="020B0604020202020204"/>
              </a:rPr>
              <a:t>ArunPrasanth</a:t>
            </a:r>
            <a:endParaRPr lang="en-US" sz="1000" b="1" err="1">
              <a:solidFill>
                <a:srgbClr val="333333"/>
              </a:solidFill>
              <a:cs typeface="Arial" panose="020B0604020202020204"/>
            </a:endParaRPr>
          </a:p>
          <a:p>
            <a:pPr marL="861695" lvl="2" indent="-171450">
              <a:buFont typeface="Wingdings" panose="020B0604020202020204" pitchFamily="34" charset="0"/>
              <a:buChar char="§"/>
            </a:pPr>
            <a:r>
              <a:rPr lang="en-US" sz="1200">
                <a:solidFill>
                  <a:srgbClr val="333333"/>
                </a:solidFill>
                <a:cs typeface="Arial" panose="020B0604020202020204"/>
              </a:rPr>
              <a:t>Create</a:t>
            </a:r>
            <a:r>
              <a:rPr lang="en-US" sz="1200">
                <a:solidFill>
                  <a:srgbClr val="333333"/>
                </a:solidFill>
                <a:ea typeface="+mn-lt"/>
                <a:cs typeface="+mn-lt"/>
              </a:rPr>
              <a:t> a 3 tier monolithic app which has Frontend-Backend-Database all tightly coupled in one, and then migrate that app to microservice </a:t>
            </a:r>
            <a:r>
              <a:rPr lang="en-US" sz="1200" err="1">
                <a:solidFill>
                  <a:srgbClr val="333333"/>
                </a:solidFill>
                <a:ea typeface="+mn-lt"/>
                <a:cs typeface="+mn-lt"/>
              </a:rPr>
              <a:t>architecture,using</a:t>
            </a:r>
            <a:r>
              <a:rPr lang="en-US" sz="1200">
                <a:solidFill>
                  <a:srgbClr val="333333"/>
                </a:solidFill>
                <a:ea typeface="+mn-lt"/>
                <a:cs typeface="+mn-lt"/>
              </a:rPr>
              <a:t> docker where frontend service will be public, both backend and database will be private and connecting with each other.</a:t>
            </a:r>
            <a:endParaRPr lang="en-US" sz="1200" b="1">
              <a:solidFill>
                <a:srgbClr val="333333"/>
              </a:solidFill>
              <a:ea typeface="+mn-lt"/>
              <a:cs typeface="+mn-lt"/>
            </a:endParaRPr>
          </a:p>
          <a:p>
            <a:pPr marL="861695" lvl="2" indent="-169545">
              <a:buFont typeface="Wingdings" panose="020B0604020202020204" pitchFamily="34" charset="0"/>
              <a:buChar char="§"/>
            </a:pPr>
            <a:endParaRPr lang="en-US" sz="1200" b="1">
              <a:cs typeface="Arial" panose="020B0604020202020204"/>
            </a:endParaRPr>
          </a:p>
          <a:p>
            <a:pPr marL="285750" indent="-285750">
              <a:buClr>
                <a:srgbClr val="007EB8"/>
              </a:buClr>
            </a:pPr>
            <a:r>
              <a:rPr lang="en-US" sz="1800" b="1">
                <a:cs typeface="Arial" panose="020B0604020202020204"/>
              </a:rPr>
              <a:t>Repository Migration Task</a:t>
            </a:r>
          </a:p>
          <a:p>
            <a:pPr marL="692150" lvl="1">
              <a:buClr>
                <a:srgbClr val="616062"/>
              </a:buClr>
              <a:buFont typeface="Courier New" panose="020B0604020202020204" pitchFamily="34" charset="0"/>
              <a:buChar char="o"/>
            </a:pPr>
            <a:r>
              <a:rPr lang="en-US" sz="1400" b="1">
                <a:solidFill>
                  <a:srgbClr val="333333"/>
                </a:solidFill>
                <a:cs typeface="Arial" panose="020B0604020202020204"/>
              </a:rPr>
              <a:t>Task Owner :  SP &amp; Sundar</a:t>
            </a:r>
          </a:p>
          <a:p>
            <a:pPr marL="861695" lvl="2" indent="-169545">
              <a:buFont typeface="Wingdings" panose="020B0604020202020204" pitchFamily="34" charset="0"/>
              <a:buChar char="§"/>
            </a:pPr>
            <a:r>
              <a:rPr lang="en-US" sz="1200" b="1">
                <a:solidFill>
                  <a:srgbClr val="333333"/>
                </a:solidFill>
                <a:cs typeface="Arial" panose="020B0604020202020204"/>
              </a:rPr>
              <a:t>Migrate the AWS </a:t>
            </a:r>
            <a:r>
              <a:rPr lang="en-US" sz="1200" b="1" err="1">
                <a:solidFill>
                  <a:srgbClr val="333333"/>
                </a:solidFill>
                <a:cs typeface="Arial" panose="020B0604020202020204"/>
              </a:rPr>
              <a:t>CodeCommit</a:t>
            </a:r>
            <a:r>
              <a:rPr lang="en-US" sz="1200" b="1">
                <a:solidFill>
                  <a:srgbClr val="333333"/>
                </a:solidFill>
                <a:cs typeface="Arial" panose="020B0604020202020204"/>
              </a:rPr>
              <a:t> Repository to the any Git Provider with all best practices ( GitHub/ Azure DevOps/ Gitlab, etc.,)</a:t>
            </a:r>
            <a:endParaRPr lang="en-US" sz="1200" b="1">
              <a:solidFill>
                <a:srgbClr val="333333"/>
              </a:solidFill>
              <a:ea typeface="+mn-lt"/>
              <a:cs typeface="+mn-lt"/>
            </a:endParaRPr>
          </a:p>
          <a:p>
            <a:pPr>
              <a:buClr>
                <a:srgbClr val="007EB8"/>
              </a:buClr>
            </a:pPr>
            <a:r>
              <a:rPr lang="en-US" sz="1800" b="1">
                <a:ea typeface="+mn-lt"/>
                <a:cs typeface="+mn-lt"/>
              </a:rPr>
              <a:t>Programming Language Modernization/Migration Task:</a:t>
            </a:r>
            <a:endParaRPr lang="en-US" sz="1800" b="1">
              <a:cs typeface="Arial" panose="020B0604020202020204"/>
            </a:endParaRPr>
          </a:p>
          <a:p>
            <a:pPr marL="692150" lvl="1">
              <a:buClr>
                <a:srgbClr val="616062"/>
              </a:buClr>
              <a:buFont typeface="Courier New" panose="020B0604020202020204" pitchFamily="34" charset="0"/>
              <a:buChar char="o"/>
            </a:pPr>
            <a:r>
              <a:rPr lang="en-US" sz="1400" b="1">
                <a:solidFill>
                  <a:srgbClr val="333333"/>
                </a:solidFill>
                <a:cs typeface="Arial" panose="020B0604020202020204"/>
              </a:rPr>
              <a:t>Task Owner : Kishan Lal &amp; </a:t>
            </a:r>
            <a:r>
              <a:rPr lang="en-US" sz="1400" b="1" err="1">
                <a:solidFill>
                  <a:srgbClr val="333333"/>
                </a:solidFill>
                <a:cs typeface="Arial" panose="020B0604020202020204"/>
              </a:rPr>
              <a:t>ArunPrasanth</a:t>
            </a:r>
            <a:r>
              <a:rPr lang="en-US" sz="1400" b="1">
                <a:solidFill>
                  <a:srgbClr val="333333"/>
                </a:solidFill>
                <a:cs typeface="Arial" panose="020B0604020202020204"/>
              </a:rPr>
              <a:t> </a:t>
            </a:r>
            <a:endParaRPr lang="en-US" sz="1000" b="1">
              <a:solidFill>
                <a:srgbClr val="333333"/>
              </a:solidFill>
              <a:ea typeface="+mn-lt"/>
              <a:cs typeface="+mn-lt"/>
            </a:endParaRPr>
          </a:p>
          <a:p>
            <a:pPr marL="692150" lvl="1">
              <a:buClr>
                <a:srgbClr val="616062"/>
              </a:buClr>
              <a:buFont typeface="Courier New" panose="020B0604020202020204" pitchFamily="34" charset="0"/>
              <a:buChar char="o"/>
            </a:pPr>
            <a:endParaRPr lang="en-US" sz="1000">
              <a:solidFill>
                <a:srgbClr val="333333"/>
              </a:solidFill>
              <a:ea typeface="+mn-lt"/>
              <a:cs typeface="+mn-lt"/>
            </a:endParaRPr>
          </a:p>
          <a:p>
            <a:pPr marL="861695" lvl="2" indent="-169545">
              <a:buFont typeface="Wingdings" panose="020B0604020202020204" pitchFamily="34" charset="0"/>
              <a:buChar char="§"/>
            </a:pPr>
            <a:r>
              <a:rPr lang="en-US" sz="1400">
                <a:solidFill>
                  <a:srgbClr val="333333"/>
                </a:solidFill>
                <a:ea typeface="+mn-lt"/>
                <a:cs typeface="+mn-lt"/>
              </a:rPr>
              <a:t>Your primary objective is to modernize the backend of the legacy </a:t>
            </a:r>
            <a:r>
              <a:rPr lang="en-US" sz="1400" err="1">
                <a:solidFill>
                  <a:srgbClr val="333333"/>
                </a:solidFill>
                <a:ea typeface="+mn-lt"/>
                <a:cs typeface="+mn-lt"/>
              </a:rPr>
              <a:t>ToDo</a:t>
            </a:r>
            <a:r>
              <a:rPr lang="en-US" sz="1400">
                <a:solidFill>
                  <a:srgbClr val="333333"/>
                </a:solidFill>
                <a:ea typeface="+mn-lt"/>
                <a:cs typeface="+mn-lt"/>
              </a:rPr>
              <a:t> App, currently implemented in JSP-Servlet. You may convert it to .NET, Java Spring Boot, or Python—whichever platform you are most comfortable with. </a:t>
            </a:r>
            <a:r>
              <a:rPr lang="en-US" sz="1400">
                <a:ea typeface="+mn-lt"/>
                <a:cs typeface="+mn-lt"/>
              </a:rPr>
              <a:t>If time permits, you can also work on modernizing the UI.</a:t>
            </a:r>
            <a:endParaRPr lang="en-US" sz="1400">
              <a:cs typeface="Arial" panose="020B0604020202020204"/>
            </a:endParaRPr>
          </a:p>
          <a:p>
            <a:pPr lvl="3" indent="-283845"/>
            <a:r>
              <a:rPr lang="en-US" sz="1200">
                <a:solidFill>
                  <a:srgbClr val="333333"/>
                </a:solidFill>
                <a:ea typeface="+mn-lt"/>
                <a:cs typeface="+mn-lt"/>
              </a:rPr>
              <a:t>You can find the original project here: </a:t>
            </a:r>
            <a:r>
              <a:rPr lang="en-US" sz="1200">
                <a:solidFill>
                  <a:srgbClr val="333333"/>
                </a:solidFill>
                <a:ea typeface="+mn-lt"/>
                <a:cs typeface="+mn-lt"/>
                <a:hlinkClick r:id="rId2"/>
              </a:rPr>
              <a:t>ToDo App on GitHub</a:t>
            </a:r>
            <a:r>
              <a:rPr lang="en-US" sz="1200">
                <a:solidFill>
                  <a:srgbClr val="333333"/>
                </a:solidFill>
                <a:ea typeface="+mn-lt"/>
                <a:cs typeface="+mn-lt"/>
              </a:rPr>
              <a:t>.</a:t>
            </a:r>
            <a:endParaRPr lang="en-US" sz="1200">
              <a:cs typeface="Arial"/>
            </a:endParaRPr>
          </a:p>
          <a:p>
            <a:pPr marL="861695" lvl="2" indent="-169545">
              <a:buFont typeface="Wingdings" panose="020B0604020202020204" pitchFamily="34" charset="0"/>
              <a:buChar char="§"/>
            </a:pPr>
            <a:endParaRPr lang="en-US" sz="1400">
              <a:solidFill>
                <a:srgbClr val="333333"/>
              </a:solidFill>
              <a:cs typeface="Arial" panose="020B0604020202020204"/>
            </a:endParaRPr>
          </a:p>
          <a:p>
            <a:pPr marL="692150" lvl="1">
              <a:buFont typeface="Courier New" panose="020B0604020202020204" pitchFamily="34" charset="0"/>
              <a:buChar char="o"/>
            </a:pPr>
            <a:endParaRPr lang="en-US" sz="1400" b="1">
              <a:solidFill>
                <a:srgbClr val="333333"/>
              </a:solidFill>
              <a:cs typeface="Arial" panose="020B0604020202020204"/>
            </a:endParaRPr>
          </a:p>
          <a:p>
            <a:pPr marL="692150" lvl="1">
              <a:buClr>
                <a:srgbClr val="616062"/>
              </a:buClr>
              <a:buFont typeface="Courier New" panose="020B0604020202020204" pitchFamily="34" charset="0"/>
              <a:buChar char="o"/>
            </a:pPr>
            <a:endParaRPr lang="en-US" sz="1400" b="1">
              <a:solidFill>
                <a:srgbClr val="333333"/>
              </a:solidFill>
              <a:cs typeface="Arial" panose="020B0604020202020204"/>
            </a:endParaRPr>
          </a:p>
          <a:p>
            <a:pPr marL="285750" indent="-285750">
              <a:buClr>
                <a:srgbClr val="007EB8"/>
              </a:buClr>
            </a:pPr>
            <a:endParaRPr lang="en-US" sz="1800" b="1">
              <a:solidFill>
                <a:srgbClr val="333333"/>
              </a:solidFill>
              <a:cs typeface="Arial" panose="020B0604020202020204"/>
            </a:endParaRPr>
          </a:p>
          <a:p>
            <a:pPr marL="285750" indent="-285750">
              <a:buClr>
                <a:srgbClr val="007EB8"/>
              </a:buClr>
            </a:pPr>
            <a:endParaRPr lang="en-US" sz="1800" b="1">
              <a:solidFill>
                <a:srgbClr val="333333"/>
              </a:solidFill>
              <a:cs typeface="Arial" panose="020B0604020202020204"/>
            </a:endParaRPr>
          </a:p>
          <a:p>
            <a:pPr marL="463550" lvl="1" indent="0">
              <a:buNone/>
            </a:pPr>
            <a:endParaRPr lang="en-US" sz="1400" b="1">
              <a:solidFill>
                <a:srgbClr val="333333"/>
              </a:solidFill>
              <a:cs typeface="Arial" panose="020B0604020202020204"/>
            </a:endParaRPr>
          </a:p>
          <a:p>
            <a:pPr marL="463550" lvl="1" indent="0">
              <a:buNone/>
            </a:pPr>
            <a:endParaRPr lang="en-US" sz="1400" b="1">
              <a:solidFill>
                <a:srgbClr val="333333"/>
              </a:solidFill>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64</a:t>
            </a:fld>
            <a:endParaRPr lang="en-US"/>
          </a:p>
        </p:txBody>
      </p:sp>
    </p:spTree>
    <p:extLst>
      <p:ext uri="{BB962C8B-B14F-4D97-AF65-F5344CB8AC3E}">
        <p14:creationId xmlns:p14="http://schemas.microsoft.com/office/powerpoint/2010/main" val="1087895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517961"/>
          </a:xfrm>
        </p:spPr>
        <p:txBody>
          <a:bodyPr anchor="ctr">
            <a:normAutofit/>
          </a:bodyPr>
          <a:lstStyle/>
          <a:p>
            <a:r>
              <a:rPr lang="en-US" sz="4400">
                <a:solidFill>
                  <a:srgbClr val="FFFFFF"/>
                </a:solidFill>
                <a:cs typeface="Arial"/>
              </a:rPr>
              <a:t>Q &amp; A </a:t>
            </a:r>
            <a:endParaRPr lang="en-US" sz="4400" b="0">
              <a:solidFill>
                <a:srgbClr val="000000"/>
              </a:solidFill>
              <a:cs typeface="Arial"/>
            </a:endParaRPr>
          </a:p>
          <a:p>
            <a:endParaRPr lang="en-US" sz="4400" b="0">
              <a:solidFill>
                <a:srgbClr val="000000"/>
              </a:solidFill>
              <a:cs typeface="Arial"/>
            </a:endParaRPr>
          </a:p>
          <a:p>
            <a:endParaRPr lang="en-US" sz="4400">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65</a:t>
            </a:fld>
            <a:endParaRPr lang="en-US"/>
          </a:p>
        </p:txBody>
      </p:sp>
    </p:spTree>
    <p:extLst>
      <p:ext uri="{BB962C8B-B14F-4D97-AF65-F5344CB8AC3E}">
        <p14:creationId xmlns:p14="http://schemas.microsoft.com/office/powerpoint/2010/main" val="1848625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01A0C3-DBDB-C54B-8347-B25F613EBF74}"/>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66</a:t>
            </a:fld>
            <a:endParaRPr lang="en-US"/>
          </a:p>
        </p:txBody>
      </p:sp>
      <p:sp>
        <p:nvSpPr>
          <p:cNvPr id="3" name="Title 2">
            <a:extLst>
              <a:ext uri="{FF2B5EF4-FFF2-40B4-BE49-F238E27FC236}">
                <a16:creationId xmlns:a16="http://schemas.microsoft.com/office/drawing/2014/main" id="{8FC6026A-F681-554B-AA01-76F21994EA9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92144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FCA70A-A545-6AA7-5E27-C3DDF440457D}"/>
              </a:ext>
            </a:extLst>
          </p:cNvPr>
          <p:cNvSpPr>
            <a:spLocks noGrp="1"/>
          </p:cNvSpPr>
          <p:nvPr>
            <p:ph type="title"/>
          </p:nvPr>
        </p:nvSpPr>
        <p:spPr>
          <a:xfrm>
            <a:off x="685800" y="238125"/>
            <a:ext cx="11058525" cy="976313"/>
          </a:xfrm>
        </p:spPr>
        <p:txBody>
          <a:bodyPr>
            <a:normAutofit fontScale="90000"/>
          </a:bodyPr>
          <a:lstStyle/>
          <a:p>
            <a:r>
              <a:rPr lang="en-US"/>
              <a:t>Jack has workloads in DC, he wants to reduce cost and increase </a:t>
            </a:r>
            <a:r>
              <a:rPr lang="en-US" err="1"/>
              <a:t>sclability</a:t>
            </a:r>
            <a:r>
              <a:rPr lang="en-US"/>
              <a:t>, what should he do?</a:t>
            </a:r>
          </a:p>
        </p:txBody>
      </p:sp>
      <p:pic>
        <p:nvPicPr>
          <p:cNvPr id="5" name="Picture 4">
            <a:extLst>
              <a:ext uri="{FF2B5EF4-FFF2-40B4-BE49-F238E27FC236}">
                <a16:creationId xmlns:a16="http://schemas.microsoft.com/office/drawing/2014/main" id="{0A31FB33-57AA-B956-72DC-9DF171B41539}"/>
              </a:ext>
            </a:extLst>
          </p:cNvPr>
          <p:cNvPicPr>
            <a:picLocks noChangeAspect="1"/>
          </p:cNvPicPr>
          <p:nvPr/>
        </p:nvPicPr>
        <p:blipFill>
          <a:blip r:embed="rId2"/>
          <a:stretch>
            <a:fillRect/>
          </a:stretch>
        </p:blipFill>
        <p:spPr>
          <a:xfrm>
            <a:off x="950458" y="1387475"/>
            <a:ext cx="10050409" cy="4949825"/>
          </a:xfrm>
          <a:prstGeom prst="rect">
            <a:avLst/>
          </a:prstGeom>
          <a:noFill/>
        </p:spPr>
      </p:pic>
      <p:sp>
        <p:nvSpPr>
          <p:cNvPr id="4" name="Slide Number Placeholder 3">
            <a:extLst>
              <a:ext uri="{FF2B5EF4-FFF2-40B4-BE49-F238E27FC236}">
                <a16:creationId xmlns:a16="http://schemas.microsoft.com/office/drawing/2014/main" id="{6817EFC3-1DEF-6E3E-767D-0D7202640EB3}"/>
              </a:ext>
            </a:extLst>
          </p:cNvPr>
          <p:cNvSpPr>
            <a:spLocks noGrp="1"/>
          </p:cNvSpPr>
          <p:nvPr>
            <p:ph type="sldNum" sz="quarter" idx="10"/>
          </p:nvPr>
        </p:nvSpPr>
        <p:spPr>
          <a:xfrm>
            <a:off x="435429" y="6258131"/>
            <a:ext cx="685800" cy="365125"/>
          </a:xfrm>
        </p:spPr>
        <p:txBody>
          <a:bodyPr anchor="ctr">
            <a:normAutofit lnSpcReduction="10000"/>
          </a:bodyPr>
          <a:lstStyle/>
          <a:p>
            <a:pPr>
              <a:spcAft>
                <a:spcPts val="600"/>
              </a:spcAft>
              <a:defRPr/>
            </a:pPr>
            <a:fld id="{CF94E228-EDBA-BC4C-ABED-6F3C1A901090}" type="slidenum">
              <a:rPr lang="en-US" smtClean="0"/>
              <a:pPr>
                <a:spcAft>
                  <a:spcPts val="600"/>
                </a:spcAft>
                <a:defRPr/>
              </a:pPr>
              <a:t>7</a:t>
            </a:fld>
            <a:endParaRPr lang="en-US"/>
          </a:p>
        </p:txBody>
      </p:sp>
    </p:spTree>
    <p:extLst>
      <p:ext uri="{BB962C8B-B14F-4D97-AF65-F5344CB8AC3E}">
        <p14:creationId xmlns:p14="http://schemas.microsoft.com/office/powerpoint/2010/main" val="281847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CA48-063E-ECD5-05F5-F783076738F4}"/>
              </a:ext>
            </a:extLst>
          </p:cNvPr>
          <p:cNvSpPr>
            <a:spLocks noGrp="1"/>
          </p:cNvSpPr>
          <p:nvPr>
            <p:ph type="title"/>
          </p:nvPr>
        </p:nvSpPr>
        <p:spPr/>
        <p:txBody>
          <a:bodyPr>
            <a:normAutofit fontScale="90000"/>
          </a:bodyPr>
          <a:lstStyle/>
          <a:p>
            <a:r>
              <a:rPr lang="en-US"/>
              <a:t>When to choose what, Modernization or Migration?</a:t>
            </a:r>
          </a:p>
        </p:txBody>
      </p:sp>
      <p:sp>
        <p:nvSpPr>
          <p:cNvPr id="3" name="Content Placeholder 2">
            <a:extLst>
              <a:ext uri="{FF2B5EF4-FFF2-40B4-BE49-F238E27FC236}">
                <a16:creationId xmlns:a16="http://schemas.microsoft.com/office/drawing/2014/main" id="{FBFF28F9-3F27-5ABD-B4BD-A2430D09D887}"/>
              </a:ext>
            </a:extLst>
          </p:cNvPr>
          <p:cNvSpPr>
            <a:spLocks noGrp="1"/>
          </p:cNvSpPr>
          <p:nvPr>
            <p:ph idx="1"/>
          </p:nvPr>
        </p:nvSpPr>
        <p:spPr>
          <a:xfrm>
            <a:off x="685800" y="1082812"/>
            <a:ext cx="10562896" cy="4692376"/>
          </a:xfrm>
        </p:spPr>
        <p:txBody>
          <a:bodyPr vert="horz" lIns="91440" tIns="45720" rIns="91440" bIns="45720" rtlCol="0" anchor="t">
            <a:normAutofit lnSpcReduction="10000"/>
          </a:bodyPr>
          <a:lstStyle/>
          <a:p>
            <a:r>
              <a:rPr lang="en-IN" sz="2600" b="0" i="0">
                <a:solidFill>
                  <a:schemeClr val="tx1"/>
                </a:solidFill>
                <a:effectLst/>
                <a:latin typeface="Gotham-Book"/>
              </a:rPr>
              <a:t>The most important starting point to making the migration vs modernization decision is to </a:t>
            </a:r>
            <a:r>
              <a:rPr lang="en-IN" sz="2600" b="0" i="0">
                <a:solidFill>
                  <a:schemeClr val="tx1"/>
                </a:solidFill>
                <a:effectLst/>
                <a:highlight>
                  <a:srgbClr val="FFFF00"/>
                </a:highlight>
                <a:latin typeface="Gotham-Book"/>
              </a:rPr>
              <a:t>understand the age and maintainability of the legacy system</a:t>
            </a:r>
            <a:r>
              <a:rPr lang="en-IN" sz="2600" b="0" i="0">
                <a:solidFill>
                  <a:schemeClr val="tx1"/>
                </a:solidFill>
                <a:effectLst/>
                <a:latin typeface="Gotham-Book"/>
              </a:rPr>
              <a:t> into account when putting together a modernization strategy.</a:t>
            </a:r>
          </a:p>
          <a:p>
            <a:r>
              <a:rPr lang="en-IN" sz="2600" b="0" i="0">
                <a:solidFill>
                  <a:schemeClr val="tx1"/>
                </a:solidFill>
                <a:effectLst/>
                <a:latin typeface="Gotham-Book"/>
              </a:rPr>
              <a:t>Migrating a legacy system involves taking your old infrastructure and transferring it to the cloud. This does provide potential cost and efficiency benefits. However, </a:t>
            </a:r>
            <a:r>
              <a:rPr lang="en-IN" sz="2600" b="0" i="0">
                <a:solidFill>
                  <a:schemeClr val="tx1"/>
                </a:solidFill>
                <a:effectLst/>
                <a:highlight>
                  <a:srgbClr val="FFFF00"/>
                </a:highlight>
                <a:latin typeface="Gotham-Book"/>
              </a:rPr>
              <a:t>it fails to give your application a growth perspective</a:t>
            </a:r>
            <a:r>
              <a:rPr lang="en-IN" sz="2600" b="0" i="0">
                <a:solidFill>
                  <a:schemeClr val="tx1"/>
                </a:solidFill>
                <a:effectLst/>
                <a:latin typeface="Gotham-Book"/>
              </a:rPr>
              <a:t>.</a:t>
            </a:r>
            <a:r>
              <a:rPr lang="en-IN" sz="2600">
                <a:solidFill>
                  <a:schemeClr val="tx1"/>
                </a:solidFill>
                <a:latin typeface="Gotham-Book"/>
              </a:rPr>
              <a:t> </a:t>
            </a:r>
            <a:r>
              <a:rPr lang="en-IN" sz="2600" b="0" i="0">
                <a:solidFill>
                  <a:schemeClr val="tx1"/>
                </a:solidFill>
                <a:effectLst/>
                <a:latin typeface="Gotham-Book"/>
              </a:rPr>
              <a:t>The big picture vision that can take your business to a different level is missing from this option.</a:t>
            </a:r>
          </a:p>
          <a:p>
            <a:r>
              <a:rPr lang="en-IN" sz="2600" b="0" i="0">
                <a:solidFill>
                  <a:schemeClr val="tx1"/>
                </a:solidFill>
                <a:effectLst/>
                <a:latin typeface="Gotham-Book"/>
              </a:rPr>
              <a:t> However, </a:t>
            </a:r>
            <a:r>
              <a:rPr lang="en-IN" sz="2600" b="0" i="0">
                <a:solidFill>
                  <a:schemeClr val="tx1"/>
                </a:solidFill>
                <a:effectLst/>
                <a:highlight>
                  <a:srgbClr val="FFFF00"/>
                </a:highlight>
                <a:latin typeface="Gotham-Book"/>
              </a:rPr>
              <a:t>for small scale businesses</a:t>
            </a:r>
            <a:r>
              <a:rPr lang="en-IN" sz="2600" b="0" i="0">
                <a:solidFill>
                  <a:schemeClr val="tx1"/>
                </a:solidFill>
                <a:effectLst/>
                <a:latin typeface="Gotham-Book"/>
              </a:rPr>
              <a:t>, cloud migration can work wonders as the </a:t>
            </a:r>
            <a:r>
              <a:rPr lang="en-IN" sz="2600" b="0" i="0">
                <a:solidFill>
                  <a:schemeClr val="tx1"/>
                </a:solidFill>
                <a:effectLst/>
                <a:highlight>
                  <a:srgbClr val="FFFF00"/>
                </a:highlight>
                <a:latin typeface="Gotham-Book"/>
              </a:rPr>
              <a:t>resources are limited</a:t>
            </a:r>
            <a:r>
              <a:rPr lang="en-IN" sz="2600" b="0" i="0">
                <a:solidFill>
                  <a:schemeClr val="tx1"/>
                </a:solidFill>
                <a:effectLst/>
                <a:latin typeface="Gotham-Book"/>
              </a:rPr>
              <a:t>. The important part is that you involve all your business units in the process to be prepared for the impact this change will have.</a:t>
            </a:r>
            <a:endParaRPr lang="en-US" sz="2600">
              <a:solidFill>
                <a:schemeClr val="tx1"/>
              </a:solidFill>
            </a:endParaRPr>
          </a:p>
        </p:txBody>
      </p:sp>
      <p:sp>
        <p:nvSpPr>
          <p:cNvPr id="4" name="Slide Number Placeholder 3">
            <a:extLst>
              <a:ext uri="{FF2B5EF4-FFF2-40B4-BE49-F238E27FC236}">
                <a16:creationId xmlns:a16="http://schemas.microsoft.com/office/drawing/2014/main" id="{CBCE2470-9792-5691-E24B-09B5C3AF9709}"/>
              </a:ext>
            </a:extLst>
          </p:cNvPr>
          <p:cNvSpPr>
            <a:spLocks noGrp="1"/>
          </p:cNvSpPr>
          <p:nvPr>
            <p:ph type="sldNum" sz="quarter" idx="10"/>
          </p:nvPr>
        </p:nvSpPr>
        <p:spPr>
          <a:xfrm>
            <a:off x="534390" y="6313714"/>
            <a:ext cx="0" cy="0"/>
          </a:xfrm>
        </p:spPr>
        <p:txBody>
          <a:bodyPr/>
          <a:lstStyle/>
          <a:p>
            <a:pPr>
              <a:defRPr/>
            </a:pPr>
            <a:fld id="{CF94E228-EDBA-BC4C-ABED-6F3C1A901090}" type="slidenum">
              <a:rPr lang="en-US" smtClean="0"/>
              <a:pPr>
                <a:defRPr/>
              </a:pPr>
              <a:t>8</a:t>
            </a:fld>
            <a:endParaRPr lang="en-US"/>
          </a:p>
        </p:txBody>
      </p:sp>
    </p:spTree>
    <p:extLst>
      <p:ext uri="{BB962C8B-B14F-4D97-AF65-F5344CB8AC3E}">
        <p14:creationId xmlns:p14="http://schemas.microsoft.com/office/powerpoint/2010/main" val="244550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88F9-79F0-CF32-2E0E-955C823B350B}"/>
              </a:ext>
            </a:extLst>
          </p:cNvPr>
          <p:cNvSpPr>
            <a:spLocks noGrp="1"/>
          </p:cNvSpPr>
          <p:nvPr>
            <p:ph type="title"/>
          </p:nvPr>
        </p:nvSpPr>
        <p:spPr/>
        <p:txBody>
          <a:bodyPr>
            <a:normAutofit/>
          </a:bodyPr>
          <a:lstStyle/>
          <a:p>
            <a:r>
              <a:rPr lang="en-IN" b="1" i="0">
                <a:effectLst/>
                <a:latin typeface="Gotham-Book"/>
              </a:rPr>
              <a:t>What’s the right Cloud Migration Strategy?</a:t>
            </a:r>
            <a:endParaRPr lang="en-US"/>
          </a:p>
        </p:txBody>
      </p:sp>
      <p:sp>
        <p:nvSpPr>
          <p:cNvPr id="3" name="Content Placeholder 2">
            <a:extLst>
              <a:ext uri="{FF2B5EF4-FFF2-40B4-BE49-F238E27FC236}">
                <a16:creationId xmlns:a16="http://schemas.microsoft.com/office/drawing/2014/main" id="{5B463EB2-1515-F2C7-B1AB-5F7C1B9BD01C}"/>
              </a:ext>
            </a:extLst>
          </p:cNvPr>
          <p:cNvSpPr>
            <a:spLocks noGrp="1"/>
          </p:cNvSpPr>
          <p:nvPr>
            <p:ph idx="1"/>
          </p:nvPr>
        </p:nvSpPr>
        <p:spPr/>
        <p:txBody>
          <a:bodyPr vert="horz" lIns="91440" tIns="45720" rIns="91440" bIns="45720" rtlCol="0" anchor="t">
            <a:normAutofit/>
          </a:bodyPr>
          <a:lstStyle/>
          <a:p>
            <a:pPr algn="l"/>
            <a:r>
              <a:rPr lang="en-IN" b="0" i="0">
                <a:solidFill>
                  <a:schemeClr val="tx1"/>
                </a:solidFill>
                <a:effectLst/>
                <a:latin typeface="Gotham-Book"/>
              </a:rPr>
              <a:t>To migrate an application means to simply ‘</a:t>
            </a:r>
            <a:r>
              <a:rPr lang="en-IN" b="0" i="0">
                <a:solidFill>
                  <a:schemeClr val="tx1"/>
                </a:solidFill>
                <a:effectLst/>
                <a:highlight>
                  <a:srgbClr val="FFFF00"/>
                </a:highlight>
                <a:latin typeface="Gotham-Book"/>
              </a:rPr>
              <a:t>Lift and Shift</a:t>
            </a:r>
            <a:r>
              <a:rPr lang="en-IN" b="0" i="0">
                <a:solidFill>
                  <a:schemeClr val="tx1"/>
                </a:solidFill>
                <a:effectLst/>
                <a:latin typeface="Gotham-Book"/>
              </a:rPr>
              <a:t>’. To modernize an application further means </a:t>
            </a:r>
            <a:r>
              <a:rPr lang="en-IN" b="0" i="0">
                <a:solidFill>
                  <a:schemeClr val="tx1"/>
                </a:solidFill>
                <a:effectLst/>
                <a:highlight>
                  <a:srgbClr val="FFFF00"/>
                </a:highlight>
                <a:latin typeface="Gotham-Book"/>
              </a:rPr>
              <a:t>breaking down the application to pieces</a:t>
            </a:r>
            <a:r>
              <a:rPr lang="en-IN" b="0" i="0">
                <a:solidFill>
                  <a:schemeClr val="tx1"/>
                </a:solidFill>
                <a:effectLst/>
                <a:latin typeface="Gotham-Book"/>
              </a:rPr>
              <a:t> and then taking each part and building it to gain efficiencies &amp; reduce costs.</a:t>
            </a:r>
          </a:p>
          <a:p>
            <a:pPr algn="l"/>
            <a:r>
              <a:rPr lang="en-IN" b="0" i="0">
                <a:solidFill>
                  <a:schemeClr val="tx1"/>
                </a:solidFill>
                <a:effectLst/>
                <a:latin typeface="Gotham-Book"/>
              </a:rPr>
              <a:t>Today, major cloud adoption trends include the following:</a:t>
            </a:r>
          </a:p>
          <a:p>
            <a:pPr lvl="1"/>
            <a:r>
              <a:rPr lang="en-IN" b="0" i="0">
                <a:solidFill>
                  <a:schemeClr val="tx1"/>
                </a:solidFill>
                <a:effectLst/>
                <a:latin typeface="Gotham-Book"/>
              </a:rPr>
              <a:t>Cloud Migration of Applications</a:t>
            </a:r>
          </a:p>
          <a:p>
            <a:pPr lvl="1"/>
            <a:r>
              <a:rPr lang="en-IN" b="0" i="0">
                <a:solidFill>
                  <a:schemeClr val="tx1"/>
                </a:solidFill>
                <a:effectLst/>
                <a:latin typeface="Gotham-Book"/>
              </a:rPr>
              <a:t>Migrate &amp; Modernize business applications</a:t>
            </a:r>
          </a:p>
          <a:p>
            <a:pPr lvl="1"/>
            <a:r>
              <a:rPr lang="en-IN" b="0" i="0">
                <a:solidFill>
                  <a:schemeClr val="tx1"/>
                </a:solidFill>
                <a:effectLst/>
                <a:latin typeface="Gotham-Book"/>
              </a:rPr>
              <a:t>Enabling Multi-cloud with the optimum cloud platform choices</a:t>
            </a:r>
          </a:p>
          <a:p>
            <a:r>
              <a:rPr lang="en-US">
                <a:solidFill>
                  <a:schemeClr val="tx1"/>
                </a:solidFill>
              </a:rPr>
              <a:t>This takes us to famous analogy “AWS 6Rs”, so lets see them in detail in next slide.</a:t>
            </a:r>
            <a:endParaRPr lang="en-US">
              <a:solidFill>
                <a:schemeClr val="tx1"/>
              </a:solidFill>
              <a:cs typeface="Arial"/>
            </a:endParaRPr>
          </a:p>
        </p:txBody>
      </p:sp>
      <p:sp>
        <p:nvSpPr>
          <p:cNvPr id="4" name="Slide Number Placeholder 3">
            <a:extLst>
              <a:ext uri="{FF2B5EF4-FFF2-40B4-BE49-F238E27FC236}">
                <a16:creationId xmlns:a16="http://schemas.microsoft.com/office/drawing/2014/main" id="{6CF22796-9FD8-E6B1-5B54-2FFEF2C25FFB}"/>
              </a:ext>
            </a:extLst>
          </p:cNvPr>
          <p:cNvSpPr>
            <a:spLocks noGrp="1"/>
          </p:cNvSpPr>
          <p:nvPr>
            <p:ph type="sldNum" sz="quarter" idx="10"/>
          </p:nvPr>
        </p:nvSpPr>
        <p:spPr>
          <a:xfrm>
            <a:off x="526143" y="6295571"/>
            <a:ext cx="0" cy="0"/>
          </a:xfrm>
        </p:spPr>
        <p:txBody>
          <a:bodyPr/>
          <a:lstStyle/>
          <a:p>
            <a:pPr>
              <a:defRPr/>
            </a:pPr>
            <a:fld id="{CF94E228-EDBA-BC4C-ABED-6F3C1A901090}" type="slidenum">
              <a:rPr lang="en-US" smtClean="0"/>
              <a:pPr>
                <a:defRPr/>
              </a:pPr>
              <a:t>9</a:t>
            </a:fld>
            <a:endParaRPr lang="en-US"/>
          </a:p>
        </p:txBody>
      </p:sp>
    </p:spTree>
    <p:extLst>
      <p:ext uri="{BB962C8B-B14F-4D97-AF65-F5344CB8AC3E}">
        <p14:creationId xmlns:p14="http://schemas.microsoft.com/office/powerpoint/2010/main" val="501604102"/>
      </p:ext>
    </p:extLst>
  </p:cSld>
  <p:clrMapOvr>
    <a:masterClrMapping/>
  </p:clrMapOvr>
</p:sld>
</file>

<file path=ppt/theme/theme1.xml><?xml version="1.0" encoding="utf-8"?>
<a:theme xmlns:a="http://schemas.openxmlformats.org/drawingml/2006/main" name="Office Theme">
  <a:themeElements>
    <a:clrScheme name="Presidio 2021">
      <a:dk1>
        <a:srgbClr val="000000"/>
      </a:dk1>
      <a:lt1>
        <a:srgbClr val="FFFFFF"/>
      </a:lt1>
      <a:dk2>
        <a:srgbClr val="007EB8"/>
      </a:dk2>
      <a:lt2>
        <a:srgbClr val="EEECE1"/>
      </a:lt2>
      <a:accent1>
        <a:srgbClr val="0080BA"/>
      </a:accent1>
      <a:accent2>
        <a:srgbClr val="FF9901"/>
      </a:accent2>
      <a:accent3>
        <a:srgbClr val="989998"/>
      </a:accent3>
      <a:accent4>
        <a:srgbClr val="71D24B"/>
      </a:accent4>
      <a:accent5>
        <a:srgbClr val="616062"/>
      </a:accent5>
      <a:accent6>
        <a:srgbClr val="00447A"/>
      </a:accent6>
      <a:hlink>
        <a:srgbClr val="05ABEF"/>
      </a:hlink>
      <a:folHlink>
        <a:srgbClr val="0044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5"/>
            </a:solidFill>
          </a:defRPr>
        </a:defPPr>
      </a:lstStyle>
    </a:txDef>
  </a:objectDefaults>
  <a:extraClrSchemeLst/>
  <a:extLst>
    <a:ext uri="{05A4C25C-085E-4340-85A3-A5531E510DB2}">
      <thm15:themeFamily xmlns:thm15="http://schemas.microsoft.com/office/thememl/2012/main" name="Hyten Retry-Reduced-Minimal" id="{25E0D0A7-5E48-224E-A7B5-A48E090F3EBE}" vid="{F8E35472-DDE8-2A45-A0F9-F60C9FAD8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d1e3dd1-3140-41ce-b832-b4b51e954e37">
      <UserInfo>
        <DisplayName>Parthasarathy, Rangarajan</DisplayName>
        <AccountId>51</AccountId>
        <AccountType/>
      </UserInfo>
      <UserInfo>
        <DisplayName>PP, ANooja</DisplayName>
        <AccountId>53</AccountId>
        <AccountType/>
      </UserInfo>
    </SharedWithUsers>
    <TaxCatchAll xmlns="2d1e3dd1-3140-41ce-b832-b4b51e954e37" xsi:nil="true"/>
    <lcf76f155ced4ddcb4097134ff3c332f xmlns="ea47df28-ed75-4018-ade2-8684f75ff3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D260FFC049284884EF4143EFA2307A" ma:contentTypeVersion="14" ma:contentTypeDescription="Create a new document." ma:contentTypeScope="" ma:versionID="45932b0c8ed413ebd0fc36384a9f2ef1">
  <xsd:schema xmlns:xsd="http://www.w3.org/2001/XMLSchema" xmlns:xs="http://www.w3.org/2001/XMLSchema" xmlns:p="http://schemas.microsoft.com/office/2006/metadata/properties" xmlns:ns2="ea47df28-ed75-4018-ade2-8684f75ff371" xmlns:ns3="2d1e3dd1-3140-41ce-b832-b4b51e954e37" targetNamespace="http://schemas.microsoft.com/office/2006/metadata/properties" ma:root="true" ma:fieldsID="b5cd5cb1a2a024e8b2e9f6348e552568" ns2:_="" ns3:_="">
    <xsd:import namespace="ea47df28-ed75-4018-ade2-8684f75ff371"/>
    <xsd:import namespace="2d1e3dd1-3140-41ce-b832-b4b51e954e3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7df28-ed75-4018-ade2-8684f75ff3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efb7213-5598-45af-a1e8-bb0227de72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1e3dd1-3140-41ce-b832-b4b51e954e3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2fa4b2a-f553-4212-b070-7c0218277a50}" ma:internalName="TaxCatchAll" ma:showField="CatchAllData" ma:web="2d1e3dd1-3140-41ce-b832-b4b51e954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C8359D-0F79-4448-9443-8BD91D440443}">
  <ds:schemaRefs>
    <ds:schemaRef ds:uri="29efd1f7-c20c-4d57-99cd-30b3c2f4da1a"/>
    <ds:schemaRef ds:uri="2d1e3dd1-3140-41ce-b832-b4b51e954e37"/>
    <ds:schemaRef ds:uri="c2ffa866-a574-40f9-8270-0cc93a00388f"/>
    <ds:schemaRef ds:uri="ea47df28-ed75-4018-ade2-8684f75ff3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82E0A99-3BE2-42DF-88F5-9997CF179EAD}">
  <ds:schemaRefs>
    <ds:schemaRef ds:uri="http://schemas.microsoft.com/sharepoint/v3/contenttype/forms"/>
  </ds:schemaRefs>
</ds:datastoreItem>
</file>

<file path=customXml/itemProps3.xml><?xml version="1.0" encoding="utf-8"?>
<ds:datastoreItem xmlns:ds="http://schemas.openxmlformats.org/officeDocument/2006/customXml" ds:itemID="{5E01AC0B-FBB9-479F-8E48-266FB8322C9C}">
  <ds:schemaRefs>
    <ds:schemaRef ds:uri="2d1e3dd1-3140-41ce-b832-b4b51e954e37"/>
    <ds:schemaRef ds:uri="ea47df28-ed75-4018-ade2-8684f75ff3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66</Slides>
  <Notes>0</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Migration Training- Day 1 </vt:lpstr>
      <vt:lpstr>Agenda</vt:lpstr>
      <vt:lpstr>Migration &amp; Modernization</vt:lpstr>
      <vt:lpstr>What is Cloud Migration?</vt:lpstr>
      <vt:lpstr>What is Cloud Modernization?</vt:lpstr>
      <vt:lpstr>Why Cloud Modernization is needed?</vt:lpstr>
      <vt:lpstr>Jack has workloads in DC, he wants to reduce cost and increase sclability, what should he do?</vt:lpstr>
      <vt:lpstr>When to choose what, Modernization or Migration?</vt:lpstr>
      <vt:lpstr>What’s the right Cloud Migration Strategy?</vt:lpstr>
      <vt:lpstr>6 R’s in AWS (which now is 7Rs)</vt:lpstr>
      <vt:lpstr>PowerPoint Presentation</vt:lpstr>
      <vt:lpstr>PowerPoint Presentation</vt:lpstr>
      <vt:lpstr>Phases of Migration</vt:lpstr>
      <vt:lpstr>3 Phases of Migration (Assess, Mobilize, Migrate)</vt:lpstr>
      <vt:lpstr>3 Phases of Migration (Assess, Mobilize, Migrate)</vt:lpstr>
      <vt:lpstr>Monolithic vs Microservice</vt:lpstr>
      <vt:lpstr>What is Monolithic Architecture?</vt:lpstr>
      <vt:lpstr>Monolithic Architecture</vt:lpstr>
      <vt:lpstr>Advantages/Disadvantage of using a Monolithic Architecture</vt:lpstr>
      <vt:lpstr>What is Microservice Architecture?</vt:lpstr>
      <vt:lpstr>Microservice Architecture</vt:lpstr>
      <vt:lpstr>Advantages/Disadvantage of using a Microservice Architecture</vt:lpstr>
      <vt:lpstr>Migrate From Monolithic to Microservices Architecture</vt:lpstr>
      <vt:lpstr>PowerPoint Presentation</vt:lpstr>
      <vt:lpstr>Repository Migration  </vt:lpstr>
      <vt:lpstr>Repository Migration</vt:lpstr>
      <vt:lpstr>Steps for Repository Migration</vt:lpstr>
      <vt:lpstr>Steps for Repository Migration</vt:lpstr>
      <vt:lpstr>Automating Repository Migration  </vt:lpstr>
      <vt:lpstr>Automate Repository Migration using Tools</vt:lpstr>
      <vt:lpstr>PowerPoint Presentation</vt:lpstr>
      <vt:lpstr>Real Case Scenario  Repository Migration</vt:lpstr>
      <vt:lpstr>GitHub to GitHub Enterprise Migration</vt:lpstr>
      <vt:lpstr>Programming Language Upgrade/Modernize</vt:lpstr>
      <vt:lpstr>Programming Language Upgrade</vt:lpstr>
      <vt:lpstr>Programming Language Upgrade</vt:lpstr>
      <vt:lpstr>Steps Involved in a Strategic Upgrade Plan</vt:lpstr>
      <vt:lpstr>Use Case:  Java to Python Upgrade</vt:lpstr>
      <vt:lpstr>Why Change from Java to Python?</vt:lpstr>
      <vt:lpstr>Is the Java App Ready for Python?</vt:lpstr>
      <vt:lpstr>Upgrading Challenges</vt:lpstr>
      <vt:lpstr>Automate Modernization Using GenAI</vt:lpstr>
      <vt:lpstr>How it Works (Process Flow)</vt:lpstr>
      <vt:lpstr>Framework Upgrade</vt:lpstr>
      <vt:lpstr>Framework Upgrade</vt:lpstr>
      <vt:lpstr>Framework Upgrade Process</vt:lpstr>
      <vt:lpstr>Use case: Upgrading Springboot 2.7 to Springboot 3.x</vt:lpstr>
      <vt:lpstr>Upgrading to Spring Boot 3.0</vt:lpstr>
      <vt:lpstr>PowerPoint Presentation</vt:lpstr>
      <vt:lpstr>PowerPoint Presentation</vt:lpstr>
      <vt:lpstr>PowerPoint Presentation</vt:lpstr>
      <vt:lpstr>PowerPoint Presentation</vt:lpstr>
      <vt:lpstr>AWS SDK Version Migration</vt:lpstr>
      <vt:lpstr>AWS SDK Version Migration</vt:lpstr>
      <vt:lpstr>Why SDK Version Migrations?</vt:lpstr>
      <vt:lpstr>Benefits of SDK Version Migration</vt:lpstr>
      <vt:lpstr>Steps to Migrate</vt:lpstr>
      <vt:lpstr>Migration Preparation</vt:lpstr>
      <vt:lpstr>Updating Dependencies</vt:lpstr>
      <vt:lpstr>Code Changes</vt:lpstr>
      <vt:lpstr>Testing and Validation</vt:lpstr>
      <vt:lpstr>Deployment Considerations</vt:lpstr>
      <vt:lpstr>Task</vt:lpstr>
      <vt:lpstr>Task</vt:lpstr>
      <vt:lpstr>Q &amp; 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 Cycle</dc:title>
  <dc:creator>M, VIGNESHWAR</dc:creator>
  <cp:revision>1</cp:revision>
  <dcterms:created xsi:type="dcterms:W3CDTF">2023-07-06T05:28:46Z</dcterms:created>
  <dcterms:modified xsi:type="dcterms:W3CDTF">2024-08-30T04:59:11Z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0x0101002DD260FFC049284884EF4143EFA2307A</vt:lpwstr>
  </property>
  <property fmtid="{D5CDD505-2E9C-101B-9397-08002B2CF9AE}" pid="3" name="MediaServiceImageTags">
    <vt:lpwstr/>
  </property>
</Properties>
</file>